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9"/>
  </p:notesMasterIdLst>
  <p:sldIdLst>
    <p:sldId id="256" r:id="rId2"/>
    <p:sldId id="257" r:id="rId3"/>
    <p:sldId id="258" r:id="rId4"/>
    <p:sldId id="259" r:id="rId5"/>
    <p:sldId id="263" r:id="rId6"/>
    <p:sldId id="264" r:id="rId7"/>
    <p:sldId id="262" r:id="rId8"/>
  </p:sldIdLst>
  <p:sldSz cx="18288000" cy="10287000"/>
  <p:notesSz cx="6858000" cy="9144000"/>
  <p:embeddedFontLst>
    <p:embeddedFont>
      <p:font typeface="Aileron Bold" panose="020B0604020202020204" charset="0"/>
      <p:bold r:id="rId10"/>
    </p:embeddedFont>
    <p:embeddedFont>
      <p:font typeface="Times New Roman Bold" panose="02020803070505020304" pitchFamily="18" charset="0"/>
      <p:bold r:id="rId1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F32052-7E18-45B2-B654-C36B3F151C5A}" v="54" dt="2025-11-27T02:11:31.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ansha Chaudhary" userId="86394540dae87cb7" providerId="LiveId" clId="{E7C4C461-6AC6-4EDC-A2B2-BE1BE6E76609}"/>
    <pc:docChg chg="undo custSel addSld delSld modSld">
      <pc:chgData name="Akansha Chaudhary" userId="86394540dae87cb7" providerId="LiveId" clId="{E7C4C461-6AC6-4EDC-A2B2-BE1BE6E76609}" dt="2025-11-27T02:11:31.102" v="1112"/>
      <pc:docMkLst>
        <pc:docMk/>
      </pc:docMkLst>
      <pc:sldChg chg="addSp delSp modSp mod modTransition modAnim">
        <pc:chgData name="Akansha Chaudhary" userId="86394540dae87cb7" providerId="LiveId" clId="{E7C4C461-6AC6-4EDC-A2B2-BE1BE6E76609}" dt="2025-11-27T01:48:32.357" v="1071"/>
        <pc:sldMkLst>
          <pc:docMk/>
          <pc:sldMk cId="0" sldId="256"/>
        </pc:sldMkLst>
        <pc:picChg chg="add del mod">
          <ac:chgData name="Akansha Chaudhary" userId="86394540dae87cb7" providerId="LiveId" clId="{E7C4C461-6AC6-4EDC-A2B2-BE1BE6E76609}" dt="2025-11-27T01:45:06.135" v="1058"/>
          <ac:picMkLst>
            <pc:docMk/>
            <pc:sldMk cId="0" sldId="256"/>
            <ac:picMk id="13" creationId="{7DB194CE-5B48-6CDF-3B73-E98881F3ACF6}"/>
          </ac:picMkLst>
        </pc:picChg>
        <pc:picChg chg="add del mod ord">
          <ac:chgData name="Akansha Chaudhary" userId="86394540dae87cb7" providerId="LiveId" clId="{E7C4C461-6AC6-4EDC-A2B2-BE1BE6E76609}" dt="2025-11-27T01:45:47.062" v="1059"/>
          <ac:picMkLst>
            <pc:docMk/>
            <pc:sldMk cId="0" sldId="256"/>
            <ac:picMk id="20" creationId="{0F3D7B90-5493-E9A2-1D49-8C600E2BB568}"/>
          </ac:picMkLst>
        </pc:picChg>
        <pc:picChg chg="add del mod">
          <ac:chgData name="Akansha Chaudhary" userId="86394540dae87cb7" providerId="LiveId" clId="{E7C4C461-6AC6-4EDC-A2B2-BE1BE6E76609}" dt="2025-11-27T01:45:52.540" v="1061"/>
          <ac:picMkLst>
            <pc:docMk/>
            <pc:sldMk cId="0" sldId="256"/>
            <ac:picMk id="21" creationId="{1187DE00-9C5B-EAC4-D458-E8731F1BB005}"/>
          </ac:picMkLst>
        </pc:picChg>
        <pc:picChg chg="add del mod ord">
          <ac:chgData name="Akansha Chaudhary" userId="86394540dae87cb7" providerId="LiveId" clId="{E7C4C461-6AC6-4EDC-A2B2-BE1BE6E76609}" dt="2025-11-27T01:46:29.486" v="1062"/>
          <ac:picMkLst>
            <pc:docMk/>
            <pc:sldMk cId="0" sldId="256"/>
            <ac:picMk id="24" creationId="{D26CA1DB-E377-9615-2B1B-3B700FD3DB61}"/>
          </ac:picMkLst>
        </pc:picChg>
        <pc:picChg chg="add del mod">
          <ac:chgData name="Akansha Chaudhary" userId="86394540dae87cb7" providerId="LiveId" clId="{E7C4C461-6AC6-4EDC-A2B2-BE1BE6E76609}" dt="2025-11-27T01:46:58.927" v="1064"/>
          <ac:picMkLst>
            <pc:docMk/>
            <pc:sldMk cId="0" sldId="256"/>
            <ac:picMk id="25" creationId="{40ABE912-9F49-550A-8D8E-A81614AEBDFF}"/>
          </ac:picMkLst>
        </pc:picChg>
        <pc:picChg chg="add del mod ord">
          <ac:chgData name="Akansha Chaudhary" userId="86394540dae87cb7" providerId="LiveId" clId="{E7C4C461-6AC6-4EDC-A2B2-BE1BE6E76609}" dt="2025-11-27T01:47:36.804" v="1065"/>
          <ac:picMkLst>
            <pc:docMk/>
            <pc:sldMk cId="0" sldId="256"/>
            <ac:picMk id="29" creationId="{78F7087C-012D-C824-1130-26EF7EE5BDD5}"/>
          </ac:picMkLst>
        </pc:picChg>
        <pc:picChg chg="add del mod">
          <ac:chgData name="Akansha Chaudhary" userId="86394540dae87cb7" providerId="LiveId" clId="{E7C4C461-6AC6-4EDC-A2B2-BE1BE6E76609}" dt="2025-11-27T01:47:45.571" v="1067"/>
          <ac:picMkLst>
            <pc:docMk/>
            <pc:sldMk cId="0" sldId="256"/>
            <ac:picMk id="30" creationId="{46AB0C06-BE87-7464-D4F2-7A4D288A0F94}"/>
          </ac:picMkLst>
        </pc:picChg>
        <pc:picChg chg="add del mod ord">
          <ac:chgData name="Akansha Chaudhary" userId="86394540dae87cb7" providerId="LiveId" clId="{E7C4C461-6AC6-4EDC-A2B2-BE1BE6E76609}" dt="2025-11-27T01:47:53.039" v="1068"/>
          <ac:picMkLst>
            <pc:docMk/>
            <pc:sldMk cId="0" sldId="256"/>
            <ac:picMk id="33" creationId="{CA395E7D-CFEF-1727-0820-BBB0A107C317}"/>
          </ac:picMkLst>
        </pc:picChg>
        <pc:picChg chg="add del mod">
          <ac:chgData name="Akansha Chaudhary" userId="86394540dae87cb7" providerId="LiveId" clId="{E7C4C461-6AC6-4EDC-A2B2-BE1BE6E76609}" dt="2025-11-27T01:47:56.862" v="1070"/>
          <ac:picMkLst>
            <pc:docMk/>
            <pc:sldMk cId="0" sldId="256"/>
            <ac:picMk id="34" creationId="{81A0D725-C7D2-D74C-69EE-6D701AAF672D}"/>
          </ac:picMkLst>
        </pc:picChg>
        <pc:picChg chg="add del mod ord">
          <ac:chgData name="Akansha Chaudhary" userId="86394540dae87cb7" providerId="LiveId" clId="{E7C4C461-6AC6-4EDC-A2B2-BE1BE6E76609}" dt="2025-11-27T01:48:32.357" v="1071"/>
          <ac:picMkLst>
            <pc:docMk/>
            <pc:sldMk cId="0" sldId="256"/>
            <ac:picMk id="37" creationId="{625ADFD0-BA36-76E2-EF6D-F7C5285A1609}"/>
          </ac:picMkLst>
        </pc:picChg>
        <pc:picChg chg="add mod">
          <ac:chgData name="Akansha Chaudhary" userId="86394540dae87cb7" providerId="LiveId" clId="{E7C4C461-6AC6-4EDC-A2B2-BE1BE6E76609}" dt="2025-11-27T01:48:32.357" v="1071"/>
          <ac:picMkLst>
            <pc:docMk/>
            <pc:sldMk cId="0" sldId="256"/>
            <ac:picMk id="38" creationId="{61EF4080-3F75-6A81-A3E1-CCBAE9162D4B}"/>
          </ac:picMkLst>
        </pc:picChg>
      </pc:sldChg>
      <pc:sldChg chg="addSp delSp modSp mod modTransition modAnim">
        <pc:chgData name="Akansha Chaudhary" userId="86394540dae87cb7" providerId="LiveId" clId="{E7C4C461-6AC6-4EDC-A2B2-BE1BE6E76609}" dt="2025-11-27T01:52:11.140" v="1078"/>
        <pc:sldMkLst>
          <pc:docMk/>
          <pc:sldMk cId="0" sldId="257"/>
        </pc:sldMkLst>
        <pc:spChg chg="mod">
          <ac:chgData name="Akansha Chaudhary" userId="86394540dae87cb7" providerId="LiveId" clId="{E7C4C461-6AC6-4EDC-A2B2-BE1BE6E76609}" dt="2025-11-26T07:42:22.202" v="67" actId="14100"/>
          <ac:spMkLst>
            <pc:docMk/>
            <pc:sldMk cId="0" sldId="257"/>
            <ac:spMk id="11" creationId="{00000000-0000-0000-0000-000000000000}"/>
          </ac:spMkLst>
        </pc:spChg>
        <pc:picChg chg="add del mod">
          <ac:chgData name="Akansha Chaudhary" userId="86394540dae87cb7" providerId="LiveId" clId="{E7C4C461-6AC6-4EDC-A2B2-BE1BE6E76609}" dt="2025-11-27T01:51:19.997" v="1074"/>
          <ac:picMkLst>
            <pc:docMk/>
            <pc:sldMk cId="0" sldId="257"/>
            <ac:picMk id="25" creationId="{2A9C8206-6F52-59E5-3E74-BD011EDC5055}"/>
          </ac:picMkLst>
        </pc:picChg>
        <pc:picChg chg="add del mod ord">
          <ac:chgData name="Akansha Chaudhary" userId="86394540dae87cb7" providerId="LiveId" clId="{E7C4C461-6AC6-4EDC-A2B2-BE1BE6E76609}" dt="2025-11-27T01:51:35.099" v="1075"/>
          <ac:picMkLst>
            <pc:docMk/>
            <pc:sldMk cId="0" sldId="257"/>
            <ac:picMk id="28" creationId="{CB2AEE83-F59F-A107-0C6D-EE8EE06C8BB2}"/>
          </ac:picMkLst>
        </pc:picChg>
        <pc:picChg chg="add del mod">
          <ac:chgData name="Akansha Chaudhary" userId="86394540dae87cb7" providerId="LiveId" clId="{E7C4C461-6AC6-4EDC-A2B2-BE1BE6E76609}" dt="2025-11-27T01:51:39.170" v="1077"/>
          <ac:picMkLst>
            <pc:docMk/>
            <pc:sldMk cId="0" sldId="257"/>
            <ac:picMk id="29" creationId="{C3DBC716-1136-A11C-25DE-6F3CCE6E6134}"/>
          </ac:picMkLst>
        </pc:picChg>
        <pc:picChg chg="add del mod ord">
          <ac:chgData name="Akansha Chaudhary" userId="86394540dae87cb7" providerId="LiveId" clId="{E7C4C461-6AC6-4EDC-A2B2-BE1BE6E76609}" dt="2025-11-27T01:52:11.140" v="1078"/>
          <ac:picMkLst>
            <pc:docMk/>
            <pc:sldMk cId="0" sldId="257"/>
            <ac:picMk id="32" creationId="{E46E23D2-765B-09EB-2DBB-3E8D1B4FE324}"/>
          </ac:picMkLst>
        </pc:picChg>
        <pc:picChg chg="add mod">
          <ac:chgData name="Akansha Chaudhary" userId="86394540dae87cb7" providerId="LiveId" clId="{E7C4C461-6AC6-4EDC-A2B2-BE1BE6E76609}" dt="2025-11-27T01:52:11.140" v="1078"/>
          <ac:picMkLst>
            <pc:docMk/>
            <pc:sldMk cId="0" sldId="257"/>
            <ac:picMk id="33" creationId="{68BB302E-2BDB-F105-E302-0CDEB10D30B8}"/>
          </ac:picMkLst>
        </pc:picChg>
      </pc:sldChg>
      <pc:sldChg chg="addSp delSp modSp mod modTransition modAnim">
        <pc:chgData name="Akansha Chaudhary" userId="86394540dae87cb7" providerId="LiveId" clId="{E7C4C461-6AC6-4EDC-A2B2-BE1BE6E76609}" dt="2025-11-27T01:57:01.755" v="1085"/>
        <pc:sldMkLst>
          <pc:docMk/>
          <pc:sldMk cId="0" sldId="258"/>
        </pc:sldMkLst>
        <pc:picChg chg="add del mod">
          <ac:chgData name="Akansha Chaudhary" userId="86394540dae87cb7" providerId="LiveId" clId="{E7C4C461-6AC6-4EDC-A2B2-BE1BE6E76609}" dt="2025-11-27T01:56:15.081" v="1081"/>
          <ac:picMkLst>
            <pc:docMk/>
            <pc:sldMk cId="0" sldId="258"/>
            <ac:picMk id="17" creationId="{D9CA41E1-8584-DBB4-7077-69596626FCAE}"/>
          </ac:picMkLst>
        </pc:picChg>
        <pc:picChg chg="add del mod ord">
          <ac:chgData name="Akansha Chaudhary" userId="86394540dae87cb7" providerId="LiveId" clId="{E7C4C461-6AC6-4EDC-A2B2-BE1BE6E76609}" dt="2025-11-27T01:56:38.560" v="1082"/>
          <ac:picMkLst>
            <pc:docMk/>
            <pc:sldMk cId="0" sldId="258"/>
            <ac:picMk id="20" creationId="{173F7084-7164-CA47-2796-B95639B3E6EF}"/>
          </ac:picMkLst>
        </pc:picChg>
        <pc:picChg chg="add del mod">
          <ac:chgData name="Akansha Chaudhary" userId="86394540dae87cb7" providerId="LiveId" clId="{E7C4C461-6AC6-4EDC-A2B2-BE1BE6E76609}" dt="2025-11-27T01:56:43.684" v="1084"/>
          <ac:picMkLst>
            <pc:docMk/>
            <pc:sldMk cId="0" sldId="258"/>
            <ac:picMk id="21" creationId="{7E997109-5078-F094-9338-D75CC86B00F8}"/>
          </ac:picMkLst>
        </pc:picChg>
        <pc:picChg chg="add del mod ord">
          <ac:chgData name="Akansha Chaudhary" userId="86394540dae87cb7" providerId="LiveId" clId="{E7C4C461-6AC6-4EDC-A2B2-BE1BE6E76609}" dt="2025-11-27T01:57:01.755" v="1085"/>
          <ac:picMkLst>
            <pc:docMk/>
            <pc:sldMk cId="0" sldId="258"/>
            <ac:picMk id="24" creationId="{CD673C42-3193-C3E8-2D72-0C3E774D9DFA}"/>
          </ac:picMkLst>
        </pc:picChg>
        <pc:picChg chg="add mod">
          <ac:chgData name="Akansha Chaudhary" userId="86394540dae87cb7" providerId="LiveId" clId="{E7C4C461-6AC6-4EDC-A2B2-BE1BE6E76609}" dt="2025-11-27T01:57:01.755" v="1085"/>
          <ac:picMkLst>
            <pc:docMk/>
            <pc:sldMk cId="0" sldId="258"/>
            <ac:picMk id="25" creationId="{A6791BF1-CA07-B8E0-C662-1B18492C08FA}"/>
          </ac:picMkLst>
        </pc:picChg>
      </pc:sldChg>
      <pc:sldChg chg="addSp delSp modSp mod modTransition modAnim">
        <pc:chgData name="Akansha Chaudhary" userId="86394540dae87cb7" providerId="LiveId" clId="{E7C4C461-6AC6-4EDC-A2B2-BE1BE6E76609}" dt="2025-11-27T02:01:49.240" v="1098"/>
        <pc:sldMkLst>
          <pc:docMk/>
          <pc:sldMk cId="0" sldId="259"/>
        </pc:sldMkLst>
        <pc:spChg chg="mod">
          <ac:chgData name="Akansha Chaudhary" userId="86394540dae87cb7" providerId="LiveId" clId="{E7C4C461-6AC6-4EDC-A2B2-BE1BE6E76609}" dt="2025-11-27T01:23:11.825" v="1051" actId="1076"/>
          <ac:spMkLst>
            <pc:docMk/>
            <pc:sldMk cId="0" sldId="259"/>
            <ac:spMk id="5" creationId="{00000000-0000-0000-0000-000000000000}"/>
          </ac:spMkLst>
        </pc:spChg>
        <pc:spChg chg="mod">
          <ac:chgData name="Akansha Chaudhary" userId="86394540dae87cb7" providerId="LiveId" clId="{E7C4C461-6AC6-4EDC-A2B2-BE1BE6E76609}" dt="2025-11-27T01:22:59.480" v="1050" actId="113"/>
          <ac:spMkLst>
            <pc:docMk/>
            <pc:sldMk cId="0" sldId="259"/>
            <ac:spMk id="6" creationId="{00000000-0000-0000-0000-000000000000}"/>
          </ac:spMkLst>
        </pc:spChg>
        <pc:spChg chg="mod">
          <ac:chgData name="Akansha Chaudhary" userId="86394540dae87cb7" providerId="LiveId" clId="{E7C4C461-6AC6-4EDC-A2B2-BE1BE6E76609}" dt="2025-11-27T01:23:35.420" v="1054" actId="113"/>
          <ac:spMkLst>
            <pc:docMk/>
            <pc:sldMk cId="0" sldId="259"/>
            <ac:spMk id="8" creationId="{00000000-0000-0000-0000-000000000000}"/>
          </ac:spMkLst>
        </pc:spChg>
        <pc:picChg chg="add del mod">
          <ac:chgData name="Akansha Chaudhary" userId="86394540dae87cb7" providerId="LiveId" clId="{E7C4C461-6AC6-4EDC-A2B2-BE1BE6E76609}" dt="2025-11-27T01:59:46.893" v="1088"/>
          <ac:picMkLst>
            <pc:docMk/>
            <pc:sldMk cId="0" sldId="259"/>
            <ac:picMk id="15" creationId="{8B71994E-BB7F-648F-FC9B-1CA179D84409}"/>
          </ac:picMkLst>
        </pc:picChg>
        <pc:picChg chg="add del mod ord">
          <ac:chgData name="Akansha Chaudhary" userId="86394540dae87cb7" providerId="LiveId" clId="{E7C4C461-6AC6-4EDC-A2B2-BE1BE6E76609}" dt="2025-11-27T01:59:58.852" v="1089"/>
          <ac:picMkLst>
            <pc:docMk/>
            <pc:sldMk cId="0" sldId="259"/>
            <ac:picMk id="18" creationId="{C0B85E79-045B-C39E-A1B6-653C765C8F81}"/>
          </ac:picMkLst>
        </pc:picChg>
        <pc:picChg chg="add del mod">
          <ac:chgData name="Akansha Chaudhary" userId="86394540dae87cb7" providerId="LiveId" clId="{E7C4C461-6AC6-4EDC-A2B2-BE1BE6E76609}" dt="2025-11-27T02:00:02.298" v="1091"/>
          <ac:picMkLst>
            <pc:docMk/>
            <pc:sldMk cId="0" sldId="259"/>
            <ac:picMk id="19" creationId="{D139E681-4252-5F4A-1161-2EBCDE84B8BF}"/>
          </ac:picMkLst>
        </pc:picChg>
        <pc:picChg chg="add del mod ord">
          <ac:chgData name="Akansha Chaudhary" userId="86394540dae87cb7" providerId="LiveId" clId="{E7C4C461-6AC6-4EDC-A2B2-BE1BE6E76609}" dt="2025-11-27T02:00:34.208" v="1092"/>
          <ac:picMkLst>
            <pc:docMk/>
            <pc:sldMk cId="0" sldId="259"/>
            <ac:picMk id="22" creationId="{43D6A965-CBC0-0F0D-F97B-AC66CBA17C2F}"/>
          </ac:picMkLst>
        </pc:picChg>
        <pc:picChg chg="add del mod">
          <ac:chgData name="Akansha Chaudhary" userId="86394540dae87cb7" providerId="LiveId" clId="{E7C4C461-6AC6-4EDC-A2B2-BE1BE6E76609}" dt="2025-11-27T02:01:01.744" v="1094"/>
          <ac:picMkLst>
            <pc:docMk/>
            <pc:sldMk cId="0" sldId="259"/>
            <ac:picMk id="23" creationId="{99041DF1-07ED-4541-DBB6-A9E16AD4A85C}"/>
          </ac:picMkLst>
        </pc:picChg>
        <pc:picChg chg="add del mod ord">
          <ac:chgData name="Akansha Chaudhary" userId="86394540dae87cb7" providerId="LiveId" clId="{E7C4C461-6AC6-4EDC-A2B2-BE1BE6E76609}" dt="2025-11-27T02:01:13.714" v="1095"/>
          <ac:picMkLst>
            <pc:docMk/>
            <pc:sldMk cId="0" sldId="259"/>
            <ac:picMk id="27" creationId="{AF1BEEBA-DCF4-694F-62C6-155028F35633}"/>
          </ac:picMkLst>
        </pc:picChg>
        <pc:picChg chg="add del mod">
          <ac:chgData name="Akansha Chaudhary" userId="86394540dae87cb7" providerId="LiveId" clId="{E7C4C461-6AC6-4EDC-A2B2-BE1BE6E76609}" dt="2025-11-27T02:01:17.120" v="1097"/>
          <ac:picMkLst>
            <pc:docMk/>
            <pc:sldMk cId="0" sldId="259"/>
            <ac:picMk id="28" creationId="{35E205A1-C1B3-7D73-FC50-8660E9664E10}"/>
          </ac:picMkLst>
        </pc:picChg>
        <pc:picChg chg="add del mod ord">
          <ac:chgData name="Akansha Chaudhary" userId="86394540dae87cb7" providerId="LiveId" clId="{E7C4C461-6AC6-4EDC-A2B2-BE1BE6E76609}" dt="2025-11-27T02:01:49.240" v="1098"/>
          <ac:picMkLst>
            <pc:docMk/>
            <pc:sldMk cId="0" sldId="259"/>
            <ac:picMk id="31" creationId="{566F8B90-A286-359A-6BB5-E7D76244F493}"/>
          </ac:picMkLst>
        </pc:picChg>
        <pc:picChg chg="add mod">
          <ac:chgData name="Akansha Chaudhary" userId="86394540dae87cb7" providerId="LiveId" clId="{E7C4C461-6AC6-4EDC-A2B2-BE1BE6E76609}" dt="2025-11-27T02:01:49.240" v="1098"/>
          <ac:picMkLst>
            <pc:docMk/>
            <pc:sldMk cId="0" sldId="259"/>
            <ac:picMk id="32" creationId="{6D80F3B7-89D6-7AA2-C031-EEEDC44CD14D}"/>
          </ac:picMkLst>
        </pc:picChg>
      </pc:sldChg>
      <pc:sldChg chg="addSp delSp modSp del mod">
        <pc:chgData name="Akansha Chaudhary" userId="86394540dae87cb7" providerId="LiveId" clId="{E7C4C461-6AC6-4EDC-A2B2-BE1BE6E76609}" dt="2025-11-26T07:42:38.541" v="68" actId="2696"/>
        <pc:sldMkLst>
          <pc:docMk/>
          <pc:sldMk cId="0" sldId="260"/>
        </pc:sldMkLst>
        <pc:spChg chg="mod">
          <ac:chgData name="Akansha Chaudhary" userId="86394540dae87cb7" providerId="LiveId" clId="{E7C4C461-6AC6-4EDC-A2B2-BE1BE6E76609}" dt="2025-11-26T07:35:58.638" v="15" actId="2711"/>
          <ac:spMkLst>
            <pc:docMk/>
            <pc:sldMk cId="0" sldId="260"/>
            <ac:spMk id="2" creationId="{00000000-0000-0000-0000-000000000000}"/>
          </ac:spMkLst>
        </pc:spChg>
        <pc:spChg chg="add del mod">
          <ac:chgData name="Akansha Chaudhary" userId="86394540dae87cb7" providerId="LiveId" clId="{E7C4C461-6AC6-4EDC-A2B2-BE1BE6E76609}" dt="2025-11-26T07:33:19.009" v="2"/>
          <ac:spMkLst>
            <pc:docMk/>
            <pc:sldMk cId="0" sldId="260"/>
            <ac:spMk id="3" creationId="{DB92505D-7715-9389-1B95-06B319D7EE72}"/>
          </ac:spMkLst>
        </pc:spChg>
        <pc:spChg chg="add del mod">
          <ac:chgData name="Akansha Chaudhary" userId="86394540dae87cb7" providerId="LiveId" clId="{E7C4C461-6AC6-4EDC-A2B2-BE1BE6E76609}" dt="2025-11-26T07:35:08.595" v="8"/>
          <ac:spMkLst>
            <pc:docMk/>
            <pc:sldMk cId="0" sldId="260"/>
            <ac:spMk id="4" creationId="{0D7AA651-AA72-3226-AC69-58A006C08E95}"/>
          </ac:spMkLst>
        </pc:spChg>
        <pc:spChg chg="add del mod">
          <ac:chgData name="Akansha Chaudhary" userId="86394540dae87cb7" providerId="LiveId" clId="{E7C4C461-6AC6-4EDC-A2B2-BE1BE6E76609}" dt="2025-11-26T07:35:44.822" v="14"/>
          <ac:spMkLst>
            <pc:docMk/>
            <pc:sldMk cId="0" sldId="260"/>
            <ac:spMk id="5" creationId="{5C09DB85-27C0-45E6-CB35-57DF19D32473}"/>
          </ac:spMkLst>
        </pc:spChg>
      </pc:sldChg>
      <pc:sldChg chg="del">
        <pc:chgData name="Akansha Chaudhary" userId="86394540dae87cb7" providerId="LiveId" clId="{E7C4C461-6AC6-4EDC-A2B2-BE1BE6E76609}" dt="2025-11-27T01:24:07.829" v="1055" actId="2696"/>
        <pc:sldMkLst>
          <pc:docMk/>
          <pc:sldMk cId="0" sldId="261"/>
        </pc:sldMkLst>
      </pc:sldChg>
      <pc:sldChg chg="addSp delSp modSp add mod modTransition modAnim">
        <pc:chgData name="Akansha Chaudhary" userId="86394540dae87cb7" providerId="LiveId" clId="{E7C4C461-6AC6-4EDC-A2B2-BE1BE6E76609}" dt="2025-11-27T02:11:31.102" v="1112"/>
        <pc:sldMkLst>
          <pc:docMk/>
          <pc:sldMk cId="453719878" sldId="262"/>
        </pc:sldMkLst>
        <pc:spChg chg="mod">
          <ac:chgData name="Akansha Chaudhary" userId="86394540dae87cb7" providerId="LiveId" clId="{E7C4C461-6AC6-4EDC-A2B2-BE1BE6E76609}" dt="2025-11-27T01:20:17.006" v="999" actId="14100"/>
          <ac:spMkLst>
            <pc:docMk/>
            <pc:sldMk cId="453719878" sldId="262"/>
            <ac:spMk id="2" creationId="{87FCB2D1-BC44-03C7-EA6A-86B5216DFC88}"/>
          </ac:spMkLst>
        </pc:spChg>
        <pc:spChg chg="mod">
          <ac:chgData name="Akansha Chaudhary" userId="86394540dae87cb7" providerId="LiveId" clId="{E7C4C461-6AC6-4EDC-A2B2-BE1BE6E76609}" dt="2025-11-27T01:21:03.488" v="1033" actId="14100"/>
          <ac:spMkLst>
            <pc:docMk/>
            <pc:sldMk cId="453719878" sldId="262"/>
            <ac:spMk id="3" creationId="{70477B90-0441-4385-C392-18B467DC8922}"/>
          </ac:spMkLst>
        </pc:spChg>
        <pc:picChg chg="add del mod">
          <ac:chgData name="Akansha Chaudhary" userId="86394540dae87cb7" providerId="LiveId" clId="{E7C4C461-6AC6-4EDC-A2B2-BE1BE6E76609}" dt="2025-11-27T02:11:13.727" v="1111"/>
          <ac:picMkLst>
            <pc:docMk/>
            <pc:sldMk cId="453719878" sldId="262"/>
            <ac:picMk id="6" creationId="{DE005FD8-DA65-EACA-AE1B-B441139280C1}"/>
          </ac:picMkLst>
        </pc:picChg>
        <pc:picChg chg="add del mod ord">
          <ac:chgData name="Akansha Chaudhary" userId="86394540dae87cb7" providerId="LiveId" clId="{E7C4C461-6AC6-4EDC-A2B2-BE1BE6E76609}" dt="2025-11-27T02:11:31.102" v="1112"/>
          <ac:picMkLst>
            <pc:docMk/>
            <pc:sldMk cId="453719878" sldId="262"/>
            <ac:picMk id="9" creationId="{2F7743B2-9656-432E-028A-D86674CDB46F}"/>
          </ac:picMkLst>
        </pc:picChg>
        <pc:picChg chg="add mod">
          <ac:chgData name="Akansha Chaudhary" userId="86394540dae87cb7" providerId="LiveId" clId="{E7C4C461-6AC6-4EDC-A2B2-BE1BE6E76609}" dt="2025-11-27T02:11:31.102" v="1112"/>
          <ac:picMkLst>
            <pc:docMk/>
            <pc:sldMk cId="453719878" sldId="262"/>
            <ac:picMk id="10" creationId="{16173F03-1986-4929-1658-E5635B6269BB}"/>
          </ac:picMkLst>
        </pc:picChg>
      </pc:sldChg>
      <pc:sldChg chg="new del">
        <pc:chgData name="Akansha Chaudhary" userId="86394540dae87cb7" providerId="LiveId" clId="{E7C4C461-6AC6-4EDC-A2B2-BE1BE6E76609}" dt="2025-11-26T07:34:41.018" v="4" actId="2696"/>
        <pc:sldMkLst>
          <pc:docMk/>
          <pc:sldMk cId="490299523" sldId="262"/>
        </pc:sldMkLst>
      </pc:sldChg>
      <pc:sldChg chg="addSp delSp modSp add mod modTransition setBg modAnim">
        <pc:chgData name="Akansha Chaudhary" userId="86394540dae87cb7" providerId="LiveId" clId="{E7C4C461-6AC6-4EDC-A2B2-BE1BE6E76609}" dt="2025-11-27T02:06:28.278" v="1105"/>
        <pc:sldMkLst>
          <pc:docMk/>
          <pc:sldMk cId="2203932044" sldId="263"/>
        </pc:sldMkLst>
        <pc:spChg chg="mod">
          <ac:chgData name="Akansha Chaudhary" userId="86394540dae87cb7" providerId="LiveId" clId="{E7C4C461-6AC6-4EDC-A2B2-BE1BE6E76609}" dt="2025-11-26T07:41:24.348" v="66" actId="26606"/>
          <ac:spMkLst>
            <pc:docMk/>
            <pc:sldMk cId="2203932044" sldId="263"/>
            <ac:spMk id="2" creationId="{04D4E69E-A3E6-96C9-05FF-0CD4BC9F4D86}"/>
          </ac:spMkLst>
        </pc:spChg>
        <pc:spChg chg="mod">
          <ac:chgData name="Akansha Chaudhary" userId="86394540dae87cb7" providerId="LiveId" clId="{E7C4C461-6AC6-4EDC-A2B2-BE1BE6E76609}" dt="2025-11-26T07:41:24.348" v="66" actId="26606"/>
          <ac:spMkLst>
            <pc:docMk/>
            <pc:sldMk cId="2203932044" sldId="263"/>
            <ac:spMk id="3" creationId="{BC918B19-8BD2-2336-A52C-3501384ACE17}"/>
          </ac:spMkLst>
        </pc:spChg>
        <pc:spChg chg="add">
          <ac:chgData name="Akansha Chaudhary" userId="86394540dae87cb7" providerId="LiveId" clId="{E7C4C461-6AC6-4EDC-A2B2-BE1BE6E76609}" dt="2025-11-26T07:41:24.348" v="66" actId="26606"/>
          <ac:spMkLst>
            <pc:docMk/>
            <pc:sldMk cId="2203932044" sldId="263"/>
            <ac:spMk id="9" creationId="{311973C2-EB8B-452A-A698-4A252FD3AE28}"/>
          </ac:spMkLst>
        </pc:spChg>
        <pc:spChg chg="add">
          <ac:chgData name="Akansha Chaudhary" userId="86394540dae87cb7" providerId="LiveId" clId="{E7C4C461-6AC6-4EDC-A2B2-BE1BE6E76609}" dt="2025-11-26T07:41:24.348" v="66" actId="26606"/>
          <ac:spMkLst>
            <pc:docMk/>
            <pc:sldMk cId="2203932044" sldId="263"/>
            <ac:spMk id="11" creationId="{10162E77-11AD-44A7-84EC-40C59EEFBD2E}"/>
          </ac:spMkLst>
        </pc:spChg>
        <pc:picChg chg="add">
          <ac:chgData name="Akansha Chaudhary" userId="86394540dae87cb7" providerId="LiveId" clId="{E7C4C461-6AC6-4EDC-A2B2-BE1BE6E76609}" dt="2025-11-26T07:41:24.348" v="66" actId="26606"/>
          <ac:picMkLst>
            <pc:docMk/>
            <pc:sldMk cId="2203932044" sldId="263"/>
            <ac:picMk id="5" creationId="{12ED37D6-DAC9-E578-418E-2CBD9A6200E8}"/>
          </ac:picMkLst>
        </pc:picChg>
        <pc:picChg chg="add del mod">
          <ac:chgData name="Akansha Chaudhary" userId="86394540dae87cb7" providerId="LiveId" clId="{E7C4C461-6AC6-4EDC-A2B2-BE1BE6E76609}" dt="2025-11-27T02:05:34.396" v="1101"/>
          <ac:picMkLst>
            <pc:docMk/>
            <pc:sldMk cId="2203932044" sldId="263"/>
            <ac:picMk id="12" creationId="{BADF2665-0B64-DEDA-70EC-50E65A944C12}"/>
          </ac:picMkLst>
        </pc:picChg>
        <pc:picChg chg="add del mod ord">
          <ac:chgData name="Akansha Chaudhary" userId="86394540dae87cb7" providerId="LiveId" clId="{E7C4C461-6AC6-4EDC-A2B2-BE1BE6E76609}" dt="2025-11-27T02:05:57.109" v="1102"/>
          <ac:picMkLst>
            <pc:docMk/>
            <pc:sldMk cId="2203932044" sldId="263"/>
            <ac:picMk id="17" creationId="{92E9680F-9291-6DBD-2A7B-F51F15C2CEA5}"/>
          </ac:picMkLst>
        </pc:picChg>
        <pc:picChg chg="add del mod">
          <ac:chgData name="Akansha Chaudhary" userId="86394540dae87cb7" providerId="LiveId" clId="{E7C4C461-6AC6-4EDC-A2B2-BE1BE6E76609}" dt="2025-11-27T02:06:01.212" v="1104"/>
          <ac:picMkLst>
            <pc:docMk/>
            <pc:sldMk cId="2203932044" sldId="263"/>
            <ac:picMk id="18" creationId="{05DD3791-6EBA-13F0-325C-4503EF181D48}"/>
          </ac:picMkLst>
        </pc:picChg>
        <pc:picChg chg="add del mod ord">
          <ac:chgData name="Akansha Chaudhary" userId="86394540dae87cb7" providerId="LiveId" clId="{E7C4C461-6AC6-4EDC-A2B2-BE1BE6E76609}" dt="2025-11-27T02:06:28.278" v="1105"/>
          <ac:picMkLst>
            <pc:docMk/>
            <pc:sldMk cId="2203932044" sldId="263"/>
            <ac:picMk id="21" creationId="{205C5E90-4D63-FAEF-683D-3D3AF042BE0B}"/>
          </ac:picMkLst>
        </pc:picChg>
        <pc:picChg chg="add mod">
          <ac:chgData name="Akansha Chaudhary" userId="86394540dae87cb7" providerId="LiveId" clId="{E7C4C461-6AC6-4EDC-A2B2-BE1BE6E76609}" dt="2025-11-27T02:06:28.278" v="1105"/>
          <ac:picMkLst>
            <pc:docMk/>
            <pc:sldMk cId="2203932044" sldId="263"/>
            <ac:picMk id="22" creationId="{8EA0216E-8001-4E83-142E-5B7A48D0743F}"/>
          </ac:picMkLst>
        </pc:picChg>
        <pc:cxnChg chg="add">
          <ac:chgData name="Akansha Chaudhary" userId="86394540dae87cb7" providerId="LiveId" clId="{E7C4C461-6AC6-4EDC-A2B2-BE1BE6E76609}" dt="2025-11-26T07:41:24.348" v="66" actId="26606"/>
          <ac:cxnSpMkLst>
            <pc:docMk/>
            <pc:sldMk cId="2203932044" sldId="263"/>
            <ac:cxnSpMk id="13" creationId="{5AB158E9-1B40-4CD6-95F0-95CA11DF7B7A}"/>
          </ac:cxnSpMkLst>
        </pc:cxnChg>
      </pc:sldChg>
      <pc:sldChg chg="addSp delSp modSp add mod modTransition setBg">
        <pc:chgData name="Akansha Chaudhary" userId="86394540dae87cb7" providerId="LiveId" clId="{E7C4C461-6AC6-4EDC-A2B2-BE1BE6E76609}" dt="2025-11-27T02:09:10.179" v="1108"/>
        <pc:sldMkLst>
          <pc:docMk/>
          <pc:sldMk cId="868144570" sldId="264"/>
        </pc:sldMkLst>
        <pc:spChg chg="mod">
          <ac:chgData name="Akansha Chaudhary" userId="86394540dae87cb7" providerId="LiveId" clId="{E7C4C461-6AC6-4EDC-A2B2-BE1BE6E76609}" dt="2025-11-26T07:45:25.392" v="98" actId="26606"/>
          <ac:spMkLst>
            <pc:docMk/>
            <pc:sldMk cId="868144570" sldId="264"/>
            <ac:spMk id="2" creationId="{7A06B34A-8B04-094D-F3F0-055248B7B514}"/>
          </ac:spMkLst>
        </pc:spChg>
        <pc:spChg chg="mod">
          <ac:chgData name="Akansha Chaudhary" userId="86394540dae87cb7" providerId="LiveId" clId="{E7C4C461-6AC6-4EDC-A2B2-BE1BE6E76609}" dt="2025-11-27T01:13:15.151" v="541" actId="20577"/>
          <ac:spMkLst>
            <pc:docMk/>
            <pc:sldMk cId="868144570" sldId="264"/>
            <ac:spMk id="3" creationId="{44551B4D-9D63-6BD0-C724-D77B8F945CAE}"/>
          </ac:spMkLst>
        </pc:spChg>
        <pc:spChg chg="add del">
          <ac:chgData name="Akansha Chaudhary" userId="86394540dae87cb7" providerId="LiveId" clId="{E7C4C461-6AC6-4EDC-A2B2-BE1BE6E76609}" dt="2025-11-26T07:45:04.002" v="93" actId="26606"/>
          <ac:spMkLst>
            <pc:docMk/>
            <pc:sldMk cId="868144570" sldId="264"/>
            <ac:spMk id="8" creationId="{3741B58E-3B65-4A01-A276-975AB2CF8A08}"/>
          </ac:spMkLst>
        </pc:spChg>
        <pc:spChg chg="add del">
          <ac:chgData name="Akansha Chaudhary" userId="86394540dae87cb7" providerId="LiveId" clId="{E7C4C461-6AC6-4EDC-A2B2-BE1BE6E76609}" dt="2025-11-26T07:45:25.384" v="97" actId="26606"/>
          <ac:spMkLst>
            <pc:docMk/>
            <pc:sldMk cId="868144570" sldId="264"/>
            <ac:spMk id="9" creationId="{311973C2-EB8B-452A-A698-4A252FD3AE28}"/>
          </ac:spMkLst>
        </pc:spChg>
        <pc:spChg chg="add del">
          <ac:chgData name="Akansha Chaudhary" userId="86394540dae87cb7" providerId="LiveId" clId="{E7C4C461-6AC6-4EDC-A2B2-BE1BE6E76609}" dt="2025-11-26T07:45:04.002" v="93" actId="26606"/>
          <ac:spMkLst>
            <pc:docMk/>
            <pc:sldMk cId="868144570" sldId="264"/>
            <ac:spMk id="10" creationId="{7AAC67C3-831B-4AB1-A259-DFB839CAFAFC}"/>
          </ac:spMkLst>
        </pc:spChg>
        <pc:spChg chg="add del">
          <ac:chgData name="Akansha Chaudhary" userId="86394540dae87cb7" providerId="LiveId" clId="{E7C4C461-6AC6-4EDC-A2B2-BE1BE6E76609}" dt="2025-11-26T07:45:25.384" v="97" actId="26606"/>
          <ac:spMkLst>
            <pc:docMk/>
            <pc:sldMk cId="868144570" sldId="264"/>
            <ac:spMk id="11" creationId="{10162E77-11AD-44A7-84EC-40C59EEFBD2E}"/>
          </ac:spMkLst>
        </pc:spChg>
        <pc:spChg chg="add del">
          <ac:chgData name="Akansha Chaudhary" userId="86394540dae87cb7" providerId="LiveId" clId="{E7C4C461-6AC6-4EDC-A2B2-BE1BE6E76609}" dt="2025-11-26T07:45:04.002" v="93" actId="26606"/>
          <ac:spMkLst>
            <pc:docMk/>
            <pc:sldMk cId="868144570" sldId="264"/>
            <ac:spMk id="12" creationId="{054B3F04-9EAC-45C0-B3CE-0387EEA10A0C}"/>
          </ac:spMkLst>
        </pc:spChg>
        <pc:spChg chg="add del">
          <ac:chgData name="Akansha Chaudhary" userId="86394540dae87cb7" providerId="LiveId" clId="{E7C4C461-6AC6-4EDC-A2B2-BE1BE6E76609}" dt="2025-11-26T07:45:09.332" v="95" actId="26606"/>
          <ac:spMkLst>
            <pc:docMk/>
            <pc:sldMk cId="868144570" sldId="264"/>
            <ac:spMk id="14" creationId="{CECF0FC6-D57B-48B6-9036-F4FFD91A4B34}"/>
          </ac:spMkLst>
        </pc:spChg>
        <pc:spChg chg="add del">
          <ac:chgData name="Akansha Chaudhary" userId="86394540dae87cb7" providerId="LiveId" clId="{E7C4C461-6AC6-4EDC-A2B2-BE1BE6E76609}" dt="2025-11-26T07:45:09.332" v="95" actId="26606"/>
          <ac:spMkLst>
            <pc:docMk/>
            <pc:sldMk cId="868144570" sldId="264"/>
            <ac:spMk id="15" creationId="{717A211C-5863-4303-AC3D-AEBFDF6D6A4C}"/>
          </ac:spMkLst>
        </pc:spChg>
        <pc:spChg chg="add del">
          <ac:chgData name="Akansha Chaudhary" userId="86394540dae87cb7" providerId="LiveId" clId="{E7C4C461-6AC6-4EDC-A2B2-BE1BE6E76609}" dt="2025-11-26T07:45:09.332" v="95" actId="26606"/>
          <ac:spMkLst>
            <pc:docMk/>
            <pc:sldMk cId="868144570" sldId="264"/>
            <ac:spMk id="16" creationId="{087519CD-2FFF-42E3-BB0C-FEAA828BA5DB}"/>
          </ac:spMkLst>
        </pc:spChg>
        <pc:spChg chg="add">
          <ac:chgData name="Akansha Chaudhary" userId="86394540dae87cb7" providerId="LiveId" clId="{E7C4C461-6AC6-4EDC-A2B2-BE1BE6E76609}" dt="2025-11-26T07:45:25.392" v="98" actId="26606"/>
          <ac:spMkLst>
            <pc:docMk/>
            <pc:sldMk cId="868144570" sldId="264"/>
            <ac:spMk id="17" creationId="{CECF0FC6-D57B-48B6-9036-F4FFD91A4B34}"/>
          </ac:spMkLst>
        </pc:spChg>
        <pc:spChg chg="add">
          <ac:chgData name="Akansha Chaudhary" userId="86394540dae87cb7" providerId="LiveId" clId="{E7C4C461-6AC6-4EDC-A2B2-BE1BE6E76609}" dt="2025-11-26T07:45:25.392" v="98" actId="26606"/>
          <ac:spMkLst>
            <pc:docMk/>
            <pc:sldMk cId="868144570" sldId="264"/>
            <ac:spMk id="18" creationId="{717A211C-5863-4303-AC3D-AEBFDF6D6A4C}"/>
          </ac:spMkLst>
        </pc:spChg>
        <pc:spChg chg="add">
          <ac:chgData name="Akansha Chaudhary" userId="86394540dae87cb7" providerId="LiveId" clId="{E7C4C461-6AC6-4EDC-A2B2-BE1BE6E76609}" dt="2025-11-26T07:45:25.392" v="98" actId="26606"/>
          <ac:spMkLst>
            <pc:docMk/>
            <pc:sldMk cId="868144570" sldId="264"/>
            <ac:spMk id="19" creationId="{087519CD-2FFF-42E3-BB0C-FEAA828BA5DB}"/>
          </ac:spMkLst>
        </pc:spChg>
        <pc:picChg chg="add del">
          <ac:chgData name="Akansha Chaudhary" userId="86394540dae87cb7" providerId="LiveId" clId="{E7C4C461-6AC6-4EDC-A2B2-BE1BE6E76609}" dt="2025-11-26T07:45:25.384" v="97" actId="26606"/>
          <ac:picMkLst>
            <pc:docMk/>
            <pc:sldMk cId="868144570" sldId="264"/>
            <ac:picMk id="5" creationId="{48D41205-053D-619F-7A5E-768296EBE0A1}"/>
          </ac:picMkLst>
        </pc:picChg>
        <pc:picChg chg="add del mod">
          <ac:chgData name="Akansha Chaudhary" userId="86394540dae87cb7" providerId="LiveId" clId="{E7C4C461-6AC6-4EDC-A2B2-BE1BE6E76609}" dt="2025-11-27T02:09:10.179" v="1108"/>
          <ac:picMkLst>
            <pc:docMk/>
            <pc:sldMk cId="868144570" sldId="264"/>
            <ac:picMk id="8" creationId="{03954A25-2C8F-1B03-7876-CA570B52AAEC}"/>
          </ac:picMkLst>
        </pc:picChg>
        <pc:picChg chg="add mod">
          <ac:chgData name="Akansha Chaudhary" userId="86394540dae87cb7" providerId="LiveId" clId="{E7C4C461-6AC6-4EDC-A2B2-BE1BE6E76609}" dt="2025-11-27T02:09:10.179" v="1108"/>
          <ac:picMkLst>
            <pc:docMk/>
            <pc:sldMk cId="868144570" sldId="264"/>
            <ac:picMk id="9" creationId="{6DBA5DB1-8C7C-7BF5-2BFA-82A1ACF395AB}"/>
          </ac:picMkLst>
        </pc:picChg>
        <pc:cxnChg chg="add del">
          <ac:chgData name="Akansha Chaudhary" userId="86394540dae87cb7" providerId="LiveId" clId="{E7C4C461-6AC6-4EDC-A2B2-BE1BE6E76609}" dt="2025-11-26T07:45:25.384" v="97" actId="26606"/>
          <ac:cxnSpMkLst>
            <pc:docMk/>
            <pc:sldMk cId="868144570" sldId="264"/>
            <ac:cxnSpMk id="13" creationId="{5AB158E9-1B40-4CD6-95F0-95CA11DF7B7A}"/>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FBBD5-78D0-4D96-8072-5625EB49DFBA}" type="datetimeFigureOut">
              <a:rPr lang="en-IN" smtClean="0"/>
              <a:t>26-11-2025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C5E12-D60E-48D0-BC77-AA45899514C6}" type="slidenum">
              <a:rPr lang="en-IN" smtClean="0"/>
              <a:t>‹#›</a:t>
            </a:fld>
            <a:endParaRPr lang="en-IN"/>
          </a:p>
        </p:txBody>
      </p:sp>
    </p:spTree>
    <p:extLst>
      <p:ext uri="{BB962C8B-B14F-4D97-AF65-F5344CB8AC3E}">
        <p14:creationId xmlns:p14="http://schemas.microsoft.com/office/powerpoint/2010/main" val="1867152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F49C5E12-D60E-48D0-BC77-AA45899514C6}" type="slidenum">
              <a:rPr lang="en-IN" smtClean="0"/>
              <a:t>1</a:t>
            </a:fld>
            <a:endParaRPr lang="en-IN"/>
          </a:p>
        </p:txBody>
      </p:sp>
    </p:spTree>
    <p:extLst>
      <p:ext uri="{BB962C8B-B14F-4D97-AF65-F5344CB8AC3E}">
        <p14:creationId xmlns:p14="http://schemas.microsoft.com/office/powerpoint/2010/main" val="151972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1138428"/>
            <a:ext cx="15087600" cy="5349240"/>
          </a:xfrm>
        </p:spPr>
        <p:txBody>
          <a:bodyPr anchor="b">
            <a:normAutofit/>
          </a:bodyPr>
          <a:lstStyle>
            <a:lvl1pPr algn="l">
              <a:lnSpc>
                <a:spcPct val="85000"/>
              </a:lnSpc>
              <a:defRPr sz="12000" spc="-75"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650077" y="6683430"/>
            <a:ext cx="15087600" cy="1714500"/>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965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89913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0" y="622168"/>
            <a:ext cx="3943350" cy="86361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622167"/>
            <a:ext cx="11601450" cy="8636133"/>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3502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5499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2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6679692"/>
            <a:ext cx="15087600" cy="1714500"/>
          </a:xfrm>
        </p:spPr>
        <p:txBody>
          <a:bodyPr lIns="91440" rIns="91440" anchor="t" anchorCtr="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38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19" y="2768601"/>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0" y="2768603"/>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1260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4592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32688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8591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910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6" name="Rectangle 5"/>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7" name="Date Placeholder 6"/>
          <p:cNvSpPr>
            <a:spLocks noGrp="1"/>
          </p:cNvSpPr>
          <p:nvPr>
            <p:ph type="dt" sz="half" idx="10"/>
          </p:nvPr>
        </p:nvSpPr>
        <p:spPr/>
        <p:txBody>
          <a:bodyPr/>
          <a:lstStyle/>
          <a:p>
            <a:fld id="{1D8BD707-D9CF-40AE-B4C6-C98DA3205C09}" type="datetimeFigureOut">
              <a:rPr lang="en-US" smtClean="0"/>
              <a:t>11/26/2025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84805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5" y="0"/>
            <a:ext cx="6076187"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7"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nchor="b">
            <a:normAutofit/>
          </a:bodyPr>
          <a:lstStyle>
            <a:lvl1pPr>
              <a:defRPr sz="5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200900" y="1097280"/>
            <a:ext cx="9738360" cy="788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a:xfrm>
            <a:off x="698268" y="9689678"/>
            <a:ext cx="3927765" cy="547688"/>
          </a:xfrm>
        </p:spPr>
        <p:txBody>
          <a:bodyPr/>
          <a:lstStyle>
            <a:lvl1pPr algn="l">
              <a:defRPr/>
            </a:lvl1pPr>
          </a:lstStyle>
          <a:p>
            <a:fld id="{1D8BD707-D9CF-40AE-B4C6-C98DA3205C09}" type="datetimeFigureOut">
              <a:rPr lang="en-US" smtClean="0"/>
              <a:t>11/26/2025</a:t>
            </a:fld>
            <a:endParaRPr lang="en-US"/>
          </a:p>
        </p:txBody>
      </p:sp>
      <p:sp>
        <p:nvSpPr>
          <p:cNvPr id="6" name="Footer Placeholder 5"/>
          <p:cNvSpPr>
            <a:spLocks noGrp="1"/>
          </p:cNvSpPr>
          <p:nvPr>
            <p:ph type="ftr" sz="quarter" idx="11"/>
          </p:nvPr>
        </p:nvSpPr>
        <p:spPr>
          <a:xfrm>
            <a:off x="7200900" y="9689678"/>
            <a:ext cx="6972300" cy="547688"/>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21019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7612380"/>
            <a:ext cx="15169896" cy="1234440"/>
          </a:xfrm>
        </p:spPr>
        <p:txBody>
          <a:bodyPr lIns="91440" tIns="0" rIns="91440" bIns="0" anchor="b">
            <a:noAutofit/>
          </a:bodyPr>
          <a:lstStyle>
            <a:lvl1pPr>
              <a:defRPr sz="5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3" y="0"/>
            <a:ext cx="18287978" cy="7372614"/>
          </a:xfrm>
          <a:blipFill>
            <a:blip r:embed="rId2"/>
            <a:stretch>
              <a:fillRect/>
            </a:stretch>
          </a:blipFill>
        </p:spPr>
        <p:txBody>
          <a:bodyPr lIns="457200" tIns="457200" anchor="t"/>
          <a:lstStyle>
            <a:lvl1pPr marL="0" indent="0">
              <a:buNone/>
              <a:defRPr sz="4800">
                <a:solidFill>
                  <a:schemeClr val="bg1"/>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645920" y="8860535"/>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4554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9" name="Rectangle 8"/>
          <p:cNvSpPr/>
          <p:nvPr/>
        </p:nvSpPr>
        <p:spPr>
          <a:xfrm>
            <a:off x="1" y="9501474"/>
            <a:ext cx="18288002" cy="98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2" name="Title Placeholder 1"/>
          <p:cNvSpPr>
            <a:spLocks noGrp="1"/>
          </p:cNvSpPr>
          <p:nvPr>
            <p:ph type="title"/>
          </p:nvPr>
        </p:nvSpPr>
        <p:spPr>
          <a:xfrm>
            <a:off x="1645920" y="429905"/>
            <a:ext cx="15087600" cy="217613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20" y="2768601"/>
            <a:ext cx="15087600" cy="603504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921" y="9689678"/>
            <a:ext cx="3708407" cy="547688"/>
          </a:xfrm>
          <a:prstGeom prst="rect">
            <a:avLst/>
          </a:prstGeom>
        </p:spPr>
        <p:txBody>
          <a:bodyPr vert="horz" lIns="91440" tIns="45720" rIns="91440" bIns="45720" rtlCol="0" anchor="ctr"/>
          <a:lstStyle>
            <a:lvl1pPr algn="l">
              <a:defRPr sz="1350">
                <a:solidFill>
                  <a:srgbClr val="FFFFFF"/>
                </a:solidFill>
              </a:defRPr>
            </a:lvl1pPr>
          </a:lstStyle>
          <a:p>
            <a:fld id="{1D8BD707-D9CF-40AE-B4C6-C98DA3205C09}" type="datetimeFigureOut">
              <a:rPr lang="en-US" smtClean="0"/>
              <a:t>11/26/2025</a:t>
            </a:fld>
            <a:endParaRPr lang="en-US"/>
          </a:p>
        </p:txBody>
      </p:sp>
      <p:sp>
        <p:nvSpPr>
          <p:cNvPr id="5" name="Footer Placeholder 4"/>
          <p:cNvSpPr>
            <a:spLocks noGrp="1"/>
          </p:cNvSpPr>
          <p:nvPr>
            <p:ph type="ftr" sz="quarter" idx="3"/>
          </p:nvPr>
        </p:nvSpPr>
        <p:spPr>
          <a:xfrm>
            <a:off x="5529278" y="9689678"/>
            <a:ext cx="7234206" cy="547688"/>
          </a:xfrm>
          <a:prstGeom prst="rect">
            <a:avLst/>
          </a:prstGeom>
        </p:spPr>
        <p:txBody>
          <a:bodyPr vert="horz" lIns="91440" tIns="45720" rIns="91440" bIns="45720" rtlCol="0" anchor="ctr"/>
          <a:lstStyle>
            <a:lvl1pPr algn="ctr">
              <a:defRPr sz="135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4850688" y="9689678"/>
            <a:ext cx="1968038" cy="547688"/>
          </a:xfrm>
          <a:prstGeom prst="rect">
            <a:avLst/>
          </a:prstGeom>
        </p:spPr>
        <p:txBody>
          <a:bodyPr vert="horz" lIns="91440" tIns="45720" rIns="91440" bIns="45720" rtlCol="0" anchor="ctr"/>
          <a:lstStyle>
            <a:lvl1pPr algn="r">
              <a:defRPr sz="1575">
                <a:solidFill>
                  <a:srgbClr val="FFFFFF"/>
                </a:solidFill>
              </a:defRPr>
            </a:lvl1pPr>
          </a:lstStyle>
          <a:p>
            <a:fld id="{B6F15528-21DE-4FAA-801E-634DDDAF4B2B}" type="slidenum">
              <a:rPr lang="en-US" smtClean="0"/>
              <a:t>‹#›</a:t>
            </a:fld>
            <a:endParaRPr lang="en-US"/>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396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85000"/>
        </a:lnSpc>
        <a:spcBef>
          <a:spcPct val="0"/>
        </a:spcBef>
        <a:buNone/>
        <a:defRPr sz="7200" kern="1200" spc="-75" baseline="0">
          <a:solidFill>
            <a:schemeClr val="tx1">
              <a:lumMod val="75000"/>
              <a:lumOff val="2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05569" b="-60597"/>
            </a:stretch>
          </a:blipFill>
        </p:spPr>
        <p:txBody>
          <a:bodyPr/>
          <a:lstStyle/>
          <a:p>
            <a:endParaRPr lang="en-IN"/>
          </a:p>
        </p:txBody>
      </p:sp>
      <p:grpSp>
        <p:nvGrpSpPr>
          <p:cNvPr id="3" name="Group 3"/>
          <p:cNvGrpSpPr/>
          <p:nvPr/>
        </p:nvGrpSpPr>
        <p:grpSpPr>
          <a:xfrm>
            <a:off x="1028700" y="473008"/>
            <a:ext cx="2846949" cy="686658"/>
            <a:chOff x="0" y="0"/>
            <a:chExt cx="1684972" cy="406400"/>
          </a:xfrm>
        </p:grpSpPr>
        <p:sp>
          <p:nvSpPr>
            <p:cNvPr id="4" name="Freeform 4"/>
            <p:cNvSpPr/>
            <p:nvPr/>
          </p:nvSpPr>
          <p:spPr>
            <a:xfrm>
              <a:off x="0" y="0"/>
              <a:ext cx="1684972" cy="406400"/>
            </a:xfrm>
            <a:custGeom>
              <a:avLst/>
              <a:gdLst/>
              <a:ahLst/>
              <a:cxnLst/>
              <a:rect l="l" t="t" r="r" b="b"/>
              <a:pathLst>
                <a:path w="1684972" h="406400">
                  <a:moveTo>
                    <a:pt x="1481772" y="0"/>
                  </a:moveTo>
                  <a:cubicBezTo>
                    <a:pt x="1593997" y="0"/>
                    <a:pt x="1684972" y="90976"/>
                    <a:pt x="1684972" y="203200"/>
                  </a:cubicBezTo>
                  <a:cubicBezTo>
                    <a:pt x="1684972" y="315424"/>
                    <a:pt x="1593997" y="406400"/>
                    <a:pt x="148177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38100" cap="sq">
              <a:solidFill>
                <a:srgbClr val="24130B"/>
              </a:solidFill>
              <a:prstDash val="solid"/>
              <a:miter/>
            </a:ln>
          </p:spPr>
          <p:txBody>
            <a:bodyPr/>
            <a:lstStyle/>
            <a:p>
              <a:endParaRPr lang="en-IN"/>
            </a:p>
          </p:txBody>
        </p:sp>
        <p:sp>
          <p:nvSpPr>
            <p:cNvPr id="5" name="TextBox 5"/>
            <p:cNvSpPr txBox="1"/>
            <p:nvPr/>
          </p:nvSpPr>
          <p:spPr>
            <a:xfrm>
              <a:off x="0" y="-57150"/>
              <a:ext cx="1684972" cy="463550"/>
            </a:xfrm>
            <a:prstGeom prst="rect">
              <a:avLst/>
            </a:prstGeom>
          </p:spPr>
          <p:txBody>
            <a:bodyPr lIns="50800" tIns="50800" rIns="50800" bIns="50800" rtlCol="0" anchor="ctr"/>
            <a:lstStyle/>
            <a:p>
              <a:pPr algn="ctr">
                <a:lnSpc>
                  <a:spcPts val="3640"/>
                </a:lnSpc>
              </a:pPr>
              <a:r>
                <a:rPr lang="en-US" sz="2600">
                  <a:solidFill>
                    <a:srgbClr val="24130B"/>
                  </a:solidFill>
                  <a:latin typeface="Aileron" panose="00000500000000000000"/>
                  <a:ea typeface="Aileron" panose="00000500000000000000"/>
                  <a:cs typeface="Aileron" panose="00000500000000000000"/>
                  <a:sym typeface="Aileron" panose="00000500000000000000"/>
                </a:rPr>
                <a:t>world of fashion</a:t>
              </a:r>
            </a:p>
          </p:txBody>
        </p:sp>
      </p:grpSp>
      <p:sp>
        <p:nvSpPr>
          <p:cNvPr id="6" name="TextBox 6"/>
          <p:cNvSpPr txBox="1"/>
          <p:nvPr/>
        </p:nvSpPr>
        <p:spPr>
          <a:xfrm>
            <a:off x="1028700" y="2833637"/>
            <a:ext cx="16230600" cy="5338072"/>
          </a:xfrm>
          <a:prstGeom prst="rect">
            <a:avLst/>
          </a:prstGeom>
        </p:spPr>
        <p:txBody>
          <a:bodyPr lIns="0" tIns="0" rIns="0" bIns="0" rtlCol="0" anchor="t">
            <a:spAutoFit/>
          </a:bodyPr>
          <a:lstStyle/>
          <a:p>
            <a:pPr algn="ctr">
              <a:lnSpc>
                <a:spcPts val="36065"/>
              </a:lnSpc>
            </a:pPr>
            <a:r>
              <a:rPr lang="en-US" sz="40070" spc="-2003">
                <a:solidFill>
                  <a:srgbClr val="24130B"/>
                </a:solidFill>
                <a:latin typeface="Perandory"/>
                <a:ea typeface="Perandory"/>
                <a:cs typeface="Perandory"/>
                <a:sym typeface="Perandory"/>
              </a:rPr>
              <a:t>AURA</a:t>
            </a:r>
          </a:p>
        </p:txBody>
      </p:sp>
      <p:sp>
        <p:nvSpPr>
          <p:cNvPr id="7" name="TextBox 7"/>
          <p:cNvSpPr txBox="1"/>
          <p:nvPr/>
        </p:nvSpPr>
        <p:spPr>
          <a:xfrm>
            <a:off x="1028700" y="9210675"/>
            <a:ext cx="3624852" cy="405765"/>
          </a:xfrm>
          <a:prstGeom prst="rect">
            <a:avLst/>
          </a:prstGeom>
        </p:spPr>
        <p:txBody>
          <a:bodyPr lIns="0" tIns="0" rIns="0" bIns="0" rtlCol="0" anchor="t">
            <a:spAutoFit/>
          </a:bodyPr>
          <a:lstStyle/>
          <a:p>
            <a:pPr algn="l">
              <a:lnSpc>
                <a:spcPts val="3360"/>
              </a:lnSpc>
            </a:pPr>
            <a:r>
              <a:rPr lang="en-US" sz="2400" b="1">
                <a:solidFill>
                  <a:srgbClr val="24130B"/>
                </a:solidFill>
                <a:latin typeface="Aileron Bold" panose="00000800000000000000"/>
                <a:ea typeface="Aileron Bold" panose="00000800000000000000"/>
                <a:cs typeface="Aileron Bold" panose="00000800000000000000"/>
                <a:sym typeface="Aileron Bold" panose="00000800000000000000"/>
              </a:rPr>
              <a:t>DEEPIKA LUTHRA</a:t>
            </a:r>
          </a:p>
        </p:txBody>
      </p:sp>
      <p:sp>
        <p:nvSpPr>
          <p:cNvPr id="8" name="TextBox 8"/>
          <p:cNvSpPr txBox="1"/>
          <p:nvPr/>
        </p:nvSpPr>
        <p:spPr>
          <a:xfrm>
            <a:off x="1028700" y="8852722"/>
            <a:ext cx="3624852" cy="365760"/>
          </a:xfrm>
          <a:prstGeom prst="rect">
            <a:avLst/>
          </a:prstGeom>
        </p:spPr>
        <p:txBody>
          <a:bodyPr lIns="0" tIns="0" rIns="0" bIns="0" rtlCol="0" anchor="t">
            <a:spAutoFit/>
          </a:bodyPr>
          <a:lstStyle/>
          <a:p>
            <a:pPr algn="l">
              <a:lnSpc>
                <a:spcPts val="2940"/>
              </a:lnSpc>
            </a:pPr>
            <a:r>
              <a:rPr lang="en-US" sz="2100">
                <a:solidFill>
                  <a:srgbClr val="24130B"/>
                </a:solidFill>
                <a:latin typeface="Aileron" panose="00000500000000000000"/>
                <a:ea typeface="Aileron" panose="00000500000000000000"/>
                <a:cs typeface="Aileron" panose="00000500000000000000"/>
                <a:sym typeface="Aileron" panose="00000500000000000000"/>
              </a:rPr>
              <a:t>PRESENTED BY</a:t>
            </a:r>
          </a:p>
        </p:txBody>
      </p:sp>
      <p:sp>
        <p:nvSpPr>
          <p:cNvPr id="9" name="TextBox 9"/>
          <p:cNvSpPr txBox="1"/>
          <p:nvPr/>
        </p:nvSpPr>
        <p:spPr>
          <a:xfrm>
            <a:off x="3070523" y="6838798"/>
            <a:ext cx="12146953" cy="766347"/>
          </a:xfrm>
          <a:prstGeom prst="rect">
            <a:avLst/>
          </a:prstGeom>
        </p:spPr>
        <p:txBody>
          <a:bodyPr lIns="0" tIns="0" rIns="0" bIns="0" rtlCol="0" anchor="t">
            <a:spAutoFit/>
          </a:bodyPr>
          <a:lstStyle/>
          <a:p>
            <a:pPr algn="ctr">
              <a:lnSpc>
                <a:spcPts val="5795"/>
              </a:lnSpc>
            </a:pPr>
            <a:r>
              <a:rPr lang="en-US" sz="5795" spc="579">
                <a:solidFill>
                  <a:srgbClr val="24130B"/>
                </a:solidFill>
                <a:latin typeface="Aileron" panose="00000500000000000000"/>
                <a:ea typeface="Aileron" panose="00000500000000000000"/>
                <a:cs typeface="Aileron" panose="00000500000000000000"/>
                <a:sym typeface="Aileron" panose="00000500000000000000"/>
              </a:rPr>
              <a:t>COUTURE</a:t>
            </a:r>
          </a:p>
        </p:txBody>
      </p:sp>
      <p:pic>
        <p:nvPicPr>
          <p:cNvPr id="38" name="Video 37">
            <a:hlinkClick r:id="" action="ppaction://media"/>
            <a:extLst>
              <a:ext uri="{FF2B5EF4-FFF2-40B4-BE49-F238E27FC236}">
                <a16:creationId xmlns:a16="http://schemas.microsoft.com/office/drawing/2014/main" id="{61EF4080-3F75-6A81-A3E1-CCBAE9162D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704"/>
    </mc:Choice>
    <mc:Fallback>
      <p:transition spd="slow" advTm="30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8"/>
                </p:tgtEl>
              </p:cMediaNode>
            </p:vide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E966E"/>
        </a:solidFill>
        <a:effectLst/>
      </p:bgPr>
    </p:bg>
    <p:spTree>
      <p:nvGrpSpPr>
        <p:cNvPr id="1" name=""/>
        <p:cNvGrpSpPr/>
        <p:nvPr/>
      </p:nvGrpSpPr>
      <p:grpSpPr>
        <a:xfrm>
          <a:off x="0" y="0"/>
          <a:ext cx="0" cy="0"/>
          <a:chOff x="0" y="0"/>
          <a:chExt cx="0" cy="0"/>
        </a:xfrm>
      </p:grpSpPr>
      <p:grpSp>
        <p:nvGrpSpPr>
          <p:cNvPr id="2" name="Group 2"/>
          <p:cNvGrpSpPr/>
          <p:nvPr/>
        </p:nvGrpSpPr>
        <p:grpSpPr>
          <a:xfrm>
            <a:off x="15217477" y="473008"/>
            <a:ext cx="2041823" cy="686658"/>
            <a:chOff x="0" y="0"/>
            <a:chExt cx="1208457" cy="406400"/>
          </a:xfrm>
        </p:grpSpPr>
        <p:sp>
          <p:nvSpPr>
            <p:cNvPr id="3" name="Freeform 3"/>
            <p:cNvSpPr/>
            <p:nvPr/>
          </p:nvSpPr>
          <p:spPr>
            <a:xfrm>
              <a:off x="0" y="0"/>
              <a:ext cx="1208457" cy="406400"/>
            </a:xfrm>
            <a:custGeom>
              <a:avLst/>
              <a:gdLst/>
              <a:ahLst/>
              <a:cxnLst/>
              <a:rect l="l" t="t" r="r" b="b"/>
              <a:pathLst>
                <a:path w="1208457" h="406400">
                  <a:moveTo>
                    <a:pt x="1005257" y="0"/>
                  </a:moveTo>
                  <a:cubicBezTo>
                    <a:pt x="1117481" y="0"/>
                    <a:pt x="1208457" y="90976"/>
                    <a:pt x="1208457" y="203200"/>
                  </a:cubicBezTo>
                  <a:cubicBezTo>
                    <a:pt x="1208457" y="315424"/>
                    <a:pt x="1117481" y="406400"/>
                    <a:pt x="1005257" y="406400"/>
                  </a:cubicBezTo>
                  <a:lnTo>
                    <a:pt x="203200" y="406400"/>
                  </a:lnTo>
                  <a:cubicBezTo>
                    <a:pt x="90976" y="406400"/>
                    <a:pt x="0" y="315424"/>
                    <a:pt x="0" y="203200"/>
                  </a:cubicBezTo>
                  <a:cubicBezTo>
                    <a:pt x="0" y="90976"/>
                    <a:pt x="90976" y="0"/>
                    <a:pt x="203200" y="0"/>
                  </a:cubicBezTo>
                  <a:close/>
                </a:path>
              </a:pathLst>
            </a:custGeom>
            <a:solidFill>
              <a:srgbClr val="692901"/>
            </a:solidFill>
            <a:ln cap="sq">
              <a:noFill/>
              <a:prstDash val="solid"/>
              <a:miter/>
            </a:ln>
          </p:spPr>
          <p:txBody>
            <a:bodyPr/>
            <a:lstStyle/>
            <a:p>
              <a:endParaRPr lang="en-IN"/>
            </a:p>
          </p:txBody>
        </p:sp>
        <p:sp>
          <p:nvSpPr>
            <p:cNvPr id="4" name="TextBox 4"/>
            <p:cNvSpPr txBox="1"/>
            <p:nvPr/>
          </p:nvSpPr>
          <p:spPr>
            <a:xfrm>
              <a:off x="0" y="-57150"/>
              <a:ext cx="1208457" cy="463550"/>
            </a:xfrm>
            <a:prstGeom prst="rect">
              <a:avLst/>
            </a:prstGeom>
          </p:spPr>
          <p:txBody>
            <a:bodyPr lIns="50800" tIns="50800" rIns="50800" bIns="50800" rtlCol="0" anchor="ctr"/>
            <a:lstStyle/>
            <a:p>
              <a:pPr algn="ctr">
                <a:lnSpc>
                  <a:spcPts val="3640"/>
                </a:lnSpc>
              </a:pPr>
              <a:endParaRPr/>
            </a:p>
          </p:txBody>
        </p:sp>
      </p:grpSp>
      <p:grpSp>
        <p:nvGrpSpPr>
          <p:cNvPr id="5" name="Group 5"/>
          <p:cNvGrpSpPr/>
          <p:nvPr/>
        </p:nvGrpSpPr>
        <p:grpSpPr>
          <a:xfrm>
            <a:off x="9743504" y="236264"/>
            <a:ext cx="8349479" cy="4817400"/>
            <a:chOff x="0" y="0"/>
            <a:chExt cx="1293553" cy="746341"/>
          </a:xfrm>
        </p:grpSpPr>
        <p:sp>
          <p:nvSpPr>
            <p:cNvPr id="6" name="Freeform 6"/>
            <p:cNvSpPr/>
            <p:nvPr/>
          </p:nvSpPr>
          <p:spPr>
            <a:xfrm flipH="1">
              <a:off x="0" y="0"/>
              <a:ext cx="1293553" cy="746341"/>
            </a:xfrm>
            <a:custGeom>
              <a:avLst/>
              <a:gdLst/>
              <a:ahLst/>
              <a:cxnLst/>
              <a:rect l="l" t="t" r="r" b="b"/>
              <a:pathLst>
                <a:path w="1293553" h="746341">
                  <a:moveTo>
                    <a:pt x="1293553" y="0"/>
                  </a:moveTo>
                  <a:lnTo>
                    <a:pt x="0" y="0"/>
                  </a:lnTo>
                  <a:lnTo>
                    <a:pt x="0" y="746341"/>
                  </a:lnTo>
                  <a:lnTo>
                    <a:pt x="1293553" y="746341"/>
                  </a:lnTo>
                  <a:close/>
                </a:path>
              </a:pathLst>
            </a:custGeom>
            <a:blipFill>
              <a:blip r:embed="rId4"/>
              <a:stretch>
                <a:fillRect t="-170050" b="-38758"/>
              </a:stretch>
            </a:blipFill>
          </p:spPr>
          <p:txBody>
            <a:bodyPr/>
            <a:lstStyle/>
            <a:p>
              <a:endParaRPr lang="en-IN"/>
            </a:p>
          </p:txBody>
        </p:sp>
      </p:grpSp>
      <p:sp>
        <p:nvSpPr>
          <p:cNvPr id="7" name="Freeform 7"/>
          <p:cNvSpPr/>
          <p:nvPr/>
        </p:nvSpPr>
        <p:spPr>
          <a:xfrm>
            <a:off x="9645996" y="5303696"/>
            <a:ext cx="8544496" cy="7909207"/>
          </a:xfrm>
          <a:custGeom>
            <a:avLst/>
            <a:gdLst/>
            <a:ahLst/>
            <a:cxnLst/>
            <a:rect l="l" t="t" r="r" b="b"/>
            <a:pathLst>
              <a:path w="8544496" h="7909207">
                <a:moveTo>
                  <a:pt x="0" y="0"/>
                </a:moveTo>
                <a:lnTo>
                  <a:pt x="8544496" y="0"/>
                </a:lnTo>
                <a:lnTo>
                  <a:pt x="8544496" y="7909208"/>
                </a:lnTo>
                <a:lnTo>
                  <a:pt x="0" y="7909208"/>
                </a:lnTo>
                <a:lnTo>
                  <a:pt x="0" y="0"/>
                </a:lnTo>
                <a:close/>
              </a:path>
            </a:pathLst>
          </a:custGeom>
          <a:blipFill>
            <a:blip r:embed="rId5"/>
            <a:stretch>
              <a:fillRect t="-27041" b="-18211"/>
            </a:stretch>
          </a:blipFill>
        </p:spPr>
        <p:txBody>
          <a:bodyPr/>
          <a:lstStyle/>
          <a:p>
            <a:endParaRPr lang="en-IN"/>
          </a:p>
        </p:txBody>
      </p:sp>
      <p:sp>
        <p:nvSpPr>
          <p:cNvPr id="8" name="TextBox 8"/>
          <p:cNvSpPr txBox="1"/>
          <p:nvPr/>
        </p:nvSpPr>
        <p:spPr>
          <a:xfrm>
            <a:off x="15427576" y="589642"/>
            <a:ext cx="1621625" cy="405765"/>
          </a:xfrm>
          <a:prstGeom prst="rect">
            <a:avLst/>
          </a:prstGeom>
        </p:spPr>
        <p:txBody>
          <a:bodyPr lIns="0" tIns="0" rIns="0" bIns="0" rtlCol="0" anchor="t">
            <a:spAutoFit/>
          </a:bodyPr>
          <a:lstStyle/>
          <a:p>
            <a:pPr algn="ctr">
              <a:lnSpc>
                <a:spcPts val="3360"/>
              </a:lnSpc>
            </a:pPr>
            <a:r>
              <a:rPr lang="en-US" sz="2400" b="1">
                <a:solidFill>
                  <a:srgbClr val="FFFFFF"/>
                </a:solidFill>
                <a:latin typeface="Aileron Bold" panose="00000800000000000000"/>
                <a:ea typeface="Aileron Bold" panose="00000800000000000000"/>
                <a:cs typeface="Aileron Bold" panose="00000800000000000000"/>
                <a:sym typeface="Aileron Bold" panose="00000800000000000000"/>
              </a:rPr>
              <a:t>Slide 05</a:t>
            </a:r>
          </a:p>
        </p:txBody>
      </p:sp>
      <p:sp>
        <p:nvSpPr>
          <p:cNvPr id="9" name="TextBox 9"/>
          <p:cNvSpPr txBox="1"/>
          <p:nvPr/>
        </p:nvSpPr>
        <p:spPr>
          <a:xfrm>
            <a:off x="-968755" y="355883"/>
            <a:ext cx="10297849" cy="962979"/>
          </a:xfrm>
          <a:prstGeom prst="rect">
            <a:avLst/>
          </a:prstGeom>
        </p:spPr>
        <p:txBody>
          <a:bodyPr lIns="0" tIns="0" rIns="0" bIns="0" rtlCol="0" anchor="t">
            <a:spAutoFit/>
          </a:bodyPr>
          <a:lstStyle/>
          <a:p>
            <a:pPr algn="ctr">
              <a:lnSpc>
                <a:spcPts val="7820"/>
              </a:lnSpc>
              <a:spcBef>
                <a:spcPct val="0"/>
              </a:spcBef>
            </a:pPr>
            <a:r>
              <a:rPr lang="en-US" sz="5585" b="1">
                <a:solidFill>
                  <a:srgbClr val="000000"/>
                </a:solidFill>
                <a:latin typeface="Aileron Bold" panose="00000800000000000000"/>
                <a:ea typeface="Aileron Bold" panose="00000800000000000000"/>
                <a:cs typeface="Aileron Bold" panose="00000800000000000000"/>
                <a:sym typeface="Aileron Bold" panose="00000800000000000000"/>
              </a:rPr>
              <a:t>Business Overview </a:t>
            </a:r>
          </a:p>
        </p:txBody>
      </p:sp>
      <p:sp>
        <p:nvSpPr>
          <p:cNvPr id="10" name="TextBox 10"/>
          <p:cNvSpPr txBox="1"/>
          <p:nvPr/>
        </p:nvSpPr>
        <p:spPr>
          <a:xfrm>
            <a:off x="1028700" y="1585562"/>
            <a:ext cx="4589196" cy="622637"/>
          </a:xfrm>
          <a:prstGeom prst="rect">
            <a:avLst/>
          </a:prstGeom>
        </p:spPr>
        <p:txBody>
          <a:bodyPr lIns="0" tIns="0" rIns="0" bIns="0" rtlCol="0" anchor="t">
            <a:spAutoFit/>
          </a:bodyPr>
          <a:lstStyle/>
          <a:p>
            <a:pPr algn="ctr">
              <a:lnSpc>
                <a:spcPts val="5045"/>
              </a:lnSpc>
              <a:spcBef>
                <a:spcPct val="0"/>
              </a:spcBef>
            </a:pPr>
            <a:r>
              <a:rPr lang="en-US" sz="3605">
                <a:solidFill>
                  <a:srgbClr val="000000"/>
                </a:solidFill>
                <a:latin typeface="Aileron" panose="00000500000000000000"/>
                <a:ea typeface="Aileron" panose="00000500000000000000"/>
                <a:cs typeface="Aileron" panose="00000500000000000000"/>
                <a:sym typeface="Aileron" panose="00000500000000000000"/>
              </a:rPr>
              <a:t>Why Aura Couture?</a:t>
            </a:r>
          </a:p>
        </p:txBody>
      </p:sp>
      <p:sp>
        <p:nvSpPr>
          <p:cNvPr id="11" name="TextBox 11"/>
          <p:cNvSpPr txBox="1"/>
          <p:nvPr/>
        </p:nvSpPr>
        <p:spPr>
          <a:xfrm>
            <a:off x="614288" y="2488173"/>
            <a:ext cx="7843911" cy="6192977"/>
          </a:xfrm>
          <a:prstGeom prst="rect">
            <a:avLst/>
          </a:prstGeom>
        </p:spPr>
        <p:txBody>
          <a:bodyPr wrap="square" lIns="0" tIns="0" rIns="0" bIns="0" rtlCol="0" anchor="t">
            <a:spAutoFit/>
          </a:bodyPr>
          <a:lstStyle/>
          <a:p>
            <a:pPr marL="709295" lvl="1" indent="-354330" algn="l">
              <a:lnSpc>
                <a:spcPts val="4600"/>
              </a:lnSpc>
              <a:buFont typeface="Arial" panose="020B0604020202020204"/>
              <a:buChar char="•"/>
            </a:pPr>
            <a:r>
              <a:rPr lang="en-US" sz="3285" dirty="0">
                <a:solidFill>
                  <a:srgbClr val="000000"/>
                </a:solidFill>
                <a:latin typeface="Aileron" panose="00000500000000000000"/>
                <a:ea typeface="Aileron" panose="00000500000000000000"/>
                <a:cs typeface="Aileron" panose="00000500000000000000"/>
                <a:sym typeface="Aileron" panose="00000500000000000000"/>
              </a:rPr>
              <a:t>Aura Couture offers a huge variety of </a:t>
            </a:r>
            <a:r>
              <a:rPr lang="en-US" sz="3285" b="1" dirty="0">
                <a:solidFill>
                  <a:srgbClr val="000000"/>
                </a:solidFill>
                <a:latin typeface="Aileron Bold" panose="00000800000000000000"/>
                <a:ea typeface="Aileron Bold" panose="00000800000000000000"/>
                <a:cs typeface="Aileron Bold" panose="00000800000000000000"/>
                <a:sym typeface="Aileron Bold" panose="00000800000000000000"/>
              </a:rPr>
              <a:t>stylish clothing</a:t>
            </a:r>
            <a:r>
              <a:rPr lang="en-US" sz="3285" dirty="0">
                <a:solidFill>
                  <a:srgbClr val="000000"/>
                </a:solidFill>
                <a:latin typeface="Aileron" panose="00000500000000000000"/>
                <a:ea typeface="Aileron" panose="00000500000000000000"/>
                <a:cs typeface="Aileron" panose="00000500000000000000"/>
                <a:sym typeface="Aileron" panose="00000500000000000000"/>
              </a:rPr>
              <a:t> and </a:t>
            </a:r>
            <a:r>
              <a:rPr lang="en-US" sz="3285" b="1" dirty="0">
                <a:solidFill>
                  <a:srgbClr val="000000"/>
                </a:solidFill>
                <a:latin typeface="Aileron Bold" panose="00000800000000000000"/>
                <a:ea typeface="Aileron Bold" panose="00000800000000000000"/>
                <a:cs typeface="Aileron Bold" panose="00000800000000000000"/>
                <a:sym typeface="Aileron Bold" panose="00000800000000000000"/>
              </a:rPr>
              <a:t>customization</a:t>
            </a:r>
            <a:r>
              <a:rPr lang="en-US" sz="3285" dirty="0">
                <a:solidFill>
                  <a:srgbClr val="000000"/>
                </a:solidFill>
                <a:latin typeface="Aileron" panose="00000500000000000000"/>
                <a:ea typeface="Aileron" panose="00000500000000000000"/>
                <a:cs typeface="Aileron" panose="00000500000000000000"/>
                <a:sym typeface="Aileron" panose="00000500000000000000"/>
              </a:rPr>
              <a:t> that you would not find in Terrace </a:t>
            </a:r>
          </a:p>
          <a:p>
            <a:pPr algn="l">
              <a:lnSpc>
                <a:spcPts val="4600"/>
              </a:lnSpc>
            </a:pPr>
            <a:endParaRPr lang="en-US" sz="3285" dirty="0">
              <a:solidFill>
                <a:srgbClr val="000000"/>
              </a:solidFill>
              <a:latin typeface="Aileron" panose="00000500000000000000"/>
              <a:ea typeface="Aileron" panose="00000500000000000000"/>
              <a:cs typeface="Aileron" panose="00000500000000000000"/>
              <a:sym typeface="Aileron" panose="00000500000000000000"/>
            </a:endParaRPr>
          </a:p>
          <a:p>
            <a:pPr marL="709295" lvl="1" indent="-354330" algn="l">
              <a:lnSpc>
                <a:spcPts val="4600"/>
              </a:lnSpc>
              <a:buFont typeface="Arial" panose="020B0604020202020204"/>
              <a:buChar char="•"/>
            </a:pPr>
            <a:r>
              <a:rPr lang="en-US" sz="3285" dirty="0">
                <a:solidFill>
                  <a:srgbClr val="000000"/>
                </a:solidFill>
                <a:latin typeface="Aileron" panose="00000500000000000000"/>
                <a:ea typeface="Aileron" panose="00000500000000000000"/>
                <a:cs typeface="Aileron" panose="00000500000000000000"/>
                <a:sym typeface="Aileron" panose="00000500000000000000"/>
              </a:rPr>
              <a:t>We provide high-quality outfits at </a:t>
            </a:r>
            <a:r>
              <a:rPr lang="en-US" sz="3285" b="1" dirty="0">
                <a:solidFill>
                  <a:srgbClr val="000000"/>
                </a:solidFill>
                <a:latin typeface="Aileron Bold" panose="00000800000000000000"/>
                <a:ea typeface="Aileron Bold" panose="00000800000000000000"/>
                <a:cs typeface="Aileron Bold" panose="00000800000000000000"/>
                <a:sym typeface="Aileron Bold" panose="00000800000000000000"/>
              </a:rPr>
              <a:t>reasonable </a:t>
            </a:r>
            <a:r>
              <a:rPr lang="en-US" sz="3285" dirty="0">
                <a:solidFill>
                  <a:srgbClr val="000000"/>
                </a:solidFill>
                <a:latin typeface="Aileron" panose="00000500000000000000"/>
                <a:ea typeface="Aileron" panose="00000500000000000000"/>
                <a:cs typeface="Aileron" panose="00000500000000000000"/>
                <a:sym typeface="Aileron" panose="00000500000000000000"/>
              </a:rPr>
              <a:t>and </a:t>
            </a:r>
            <a:r>
              <a:rPr lang="en-US" sz="3285" b="1" dirty="0">
                <a:solidFill>
                  <a:srgbClr val="000000"/>
                </a:solidFill>
                <a:latin typeface="Aileron Bold" panose="00000800000000000000"/>
                <a:ea typeface="Aileron Bold" panose="00000800000000000000"/>
                <a:cs typeface="Aileron Bold" panose="00000800000000000000"/>
                <a:sym typeface="Aileron Bold" panose="00000800000000000000"/>
              </a:rPr>
              <a:t>affordable prices.</a:t>
            </a:r>
          </a:p>
          <a:p>
            <a:pPr algn="l">
              <a:lnSpc>
                <a:spcPts val="4600"/>
              </a:lnSpc>
            </a:pPr>
            <a:endParaRPr lang="en-US" sz="3285" b="1" dirty="0">
              <a:solidFill>
                <a:srgbClr val="000000"/>
              </a:solidFill>
              <a:latin typeface="Aileron Bold" panose="00000800000000000000"/>
              <a:ea typeface="Aileron Bold" panose="00000800000000000000"/>
              <a:cs typeface="Aileron Bold" panose="00000800000000000000"/>
              <a:sym typeface="Aileron Bold" panose="00000800000000000000"/>
            </a:endParaRPr>
          </a:p>
          <a:p>
            <a:pPr marL="709295" lvl="1" indent="-354330" algn="l">
              <a:lnSpc>
                <a:spcPts val="4600"/>
              </a:lnSpc>
              <a:buFont typeface="Arial" panose="020B0604020202020204"/>
              <a:buChar char="•"/>
            </a:pPr>
            <a:r>
              <a:rPr lang="en-US" sz="3285" dirty="0">
                <a:solidFill>
                  <a:srgbClr val="000000"/>
                </a:solidFill>
                <a:latin typeface="Aileron" panose="00000500000000000000"/>
                <a:ea typeface="Aileron" panose="00000500000000000000"/>
                <a:cs typeface="Aileron" panose="00000500000000000000"/>
                <a:sym typeface="Aileron" panose="00000500000000000000"/>
              </a:rPr>
              <a:t>Our designs are unique, </a:t>
            </a:r>
            <a:r>
              <a:rPr lang="en-US" sz="3285" b="1" dirty="0">
                <a:solidFill>
                  <a:srgbClr val="000000"/>
                </a:solidFill>
                <a:latin typeface="Aileron Bold" panose="00000800000000000000"/>
                <a:ea typeface="Aileron Bold" panose="00000800000000000000"/>
                <a:cs typeface="Aileron Bold" panose="00000800000000000000"/>
                <a:sym typeface="Aileron Bold" panose="00000800000000000000"/>
              </a:rPr>
              <a:t>comfortable</a:t>
            </a:r>
            <a:r>
              <a:rPr lang="en-US" sz="3285" dirty="0">
                <a:solidFill>
                  <a:srgbClr val="000000"/>
                </a:solidFill>
                <a:latin typeface="Aileron" panose="00000500000000000000"/>
                <a:ea typeface="Aileron" panose="00000500000000000000"/>
                <a:cs typeface="Aileron" panose="00000500000000000000"/>
                <a:sym typeface="Aileron" panose="00000500000000000000"/>
              </a:rPr>
              <a:t>, and made with care so customers feel confident and special.</a:t>
            </a:r>
          </a:p>
          <a:p>
            <a:pPr algn="ctr">
              <a:lnSpc>
                <a:spcPts val="1940"/>
              </a:lnSpc>
              <a:spcBef>
                <a:spcPct val="0"/>
              </a:spcBef>
            </a:pPr>
            <a:endParaRPr lang="en-US" sz="3285" dirty="0">
              <a:solidFill>
                <a:srgbClr val="000000"/>
              </a:solidFill>
              <a:latin typeface="Aileron" panose="00000500000000000000"/>
              <a:ea typeface="Aileron" panose="00000500000000000000"/>
              <a:cs typeface="Aileron" panose="00000500000000000000"/>
              <a:sym typeface="Aileron" panose="00000500000000000000"/>
            </a:endParaRPr>
          </a:p>
        </p:txBody>
      </p:sp>
      <p:pic>
        <p:nvPicPr>
          <p:cNvPr id="33" name="Video 32">
            <a:hlinkClick r:id="" action="ppaction://media"/>
            <a:extLst>
              <a:ext uri="{FF2B5EF4-FFF2-40B4-BE49-F238E27FC236}">
                <a16:creationId xmlns:a16="http://schemas.microsoft.com/office/drawing/2014/main" id="{68BB302E-2BDB-F105-E302-0CDEB10D30B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6762"/>
    </mc:Choice>
    <mc:Fallback>
      <p:transition spd="slow" advTm="2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E966E"/>
        </a:solidFill>
        <a:effectLst/>
      </p:bgPr>
    </p:bg>
    <p:spTree>
      <p:nvGrpSpPr>
        <p:cNvPr id="1" name=""/>
        <p:cNvGrpSpPr/>
        <p:nvPr/>
      </p:nvGrpSpPr>
      <p:grpSpPr>
        <a:xfrm>
          <a:off x="0" y="0"/>
          <a:ext cx="0" cy="0"/>
          <a:chOff x="0" y="0"/>
          <a:chExt cx="0" cy="0"/>
        </a:xfrm>
      </p:grpSpPr>
      <p:sp>
        <p:nvSpPr>
          <p:cNvPr id="2" name="TextBox 2"/>
          <p:cNvSpPr txBox="1"/>
          <p:nvPr/>
        </p:nvSpPr>
        <p:spPr>
          <a:xfrm>
            <a:off x="2557143" y="-33085"/>
            <a:ext cx="9849684" cy="1127762"/>
          </a:xfrm>
          <a:prstGeom prst="rect">
            <a:avLst/>
          </a:prstGeom>
        </p:spPr>
        <p:txBody>
          <a:bodyPr lIns="0" tIns="0" rIns="0" bIns="0" rtlCol="0" anchor="t">
            <a:spAutoFit/>
          </a:bodyPr>
          <a:lstStyle/>
          <a:p>
            <a:pPr algn="ctr">
              <a:lnSpc>
                <a:spcPts val="9240"/>
              </a:lnSpc>
              <a:spcBef>
                <a:spcPct val="0"/>
              </a:spcBef>
            </a:pPr>
            <a:r>
              <a:rPr lang="en-US" sz="6600" b="1" dirty="0">
                <a:solidFill>
                  <a:srgbClr val="000000"/>
                </a:solidFill>
                <a:latin typeface="Aileron Bold" panose="00000800000000000000"/>
                <a:ea typeface="Aileron Bold" panose="00000800000000000000"/>
                <a:cs typeface="Aileron Bold" panose="00000800000000000000"/>
                <a:sym typeface="Aileron Bold" panose="00000800000000000000"/>
              </a:rPr>
              <a:t>Target Market &amp; Demand</a:t>
            </a:r>
          </a:p>
        </p:txBody>
      </p:sp>
      <p:sp>
        <p:nvSpPr>
          <p:cNvPr id="3" name="TextBox 3"/>
          <p:cNvSpPr txBox="1"/>
          <p:nvPr/>
        </p:nvSpPr>
        <p:spPr>
          <a:xfrm>
            <a:off x="365784" y="2241893"/>
            <a:ext cx="4382718" cy="651589"/>
          </a:xfrm>
          <a:prstGeom prst="rect">
            <a:avLst/>
          </a:prstGeom>
        </p:spPr>
        <p:txBody>
          <a:bodyPr wrap="square" lIns="0" tIns="0" rIns="0" bIns="0" rtlCol="0" anchor="t">
            <a:spAutoFit/>
          </a:bodyPr>
          <a:lstStyle/>
          <a:p>
            <a:pPr algn="ctr">
              <a:lnSpc>
                <a:spcPts val="5925"/>
              </a:lnSpc>
              <a:spcBef>
                <a:spcPct val="0"/>
              </a:spcBef>
            </a:pPr>
            <a:r>
              <a:rPr lang="en-US" sz="2800" dirty="0">
                <a:solidFill>
                  <a:srgbClr val="000000"/>
                </a:solidFill>
                <a:latin typeface="Times New Roman Bold" panose="02020803070505020304"/>
                <a:ea typeface="Times New Roman Bold" panose="02020803070505020304"/>
                <a:cs typeface="Times New Roman Bold" panose="02020803070505020304"/>
                <a:sym typeface="Times New Roman Bold" panose="02020803070505020304"/>
              </a:rPr>
              <a:t>Target customers</a:t>
            </a:r>
          </a:p>
        </p:txBody>
      </p:sp>
      <p:sp>
        <p:nvSpPr>
          <p:cNvPr id="4" name="TextBox 4"/>
          <p:cNvSpPr txBox="1"/>
          <p:nvPr/>
        </p:nvSpPr>
        <p:spPr>
          <a:xfrm>
            <a:off x="838200" y="3168922"/>
            <a:ext cx="15349181" cy="1362710"/>
          </a:xfrm>
          <a:prstGeom prst="rect">
            <a:avLst/>
          </a:prstGeom>
        </p:spPr>
        <p:txBody>
          <a:bodyPr lIns="0" tIns="0" rIns="0" bIns="0" rtlCol="0" anchor="t">
            <a:spAutoFit/>
          </a:bodyPr>
          <a:lstStyle/>
          <a:p>
            <a:pPr marL="561340" lvl="1" indent="-280670" algn="just">
              <a:lnSpc>
                <a:spcPts val="3640"/>
              </a:lnSpc>
              <a:buFont typeface="Arial" panose="020B0604020202020204"/>
              <a:buChar char="•"/>
            </a:pPr>
            <a:r>
              <a:rPr lang="en-US" sz="2600" dirty="0">
                <a:solidFill>
                  <a:srgbClr val="000000"/>
                </a:solidFill>
                <a:latin typeface="Aileron" panose="00000500000000000000"/>
                <a:ea typeface="Aileron" panose="00000500000000000000"/>
                <a:cs typeface="Aileron" panose="00000500000000000000"/>
                <a:sym typeface="Aileron" panose="00000500000000000000"/>
              </a:rPr>
              <a:t>Our target customers are people in Terrace who want stylish, comfortable, and good-quality clothing.</a:t>
            </a:r>
          </a:p>
          <a:p>
            <a:pPr marL="561340" lvl="1" indent="-280670" algn="just">
              <a:lnSpc>
                <a:spcPts val="3640"/>
              </a:lnSpc>
              <a:buFont typeface="Arial" panose="020B0604020202020204"/>
              <a:buChar char="•"/>
            </a:pPr>
            <a:r>
              <a:rPr lang="en-US" sz="2600" dirty="0">
                <a:solidFill>
                  <a:srgbClr val="000000"/>
                </a:solidFill>
                <a:latin typeface="Aileron" panose="00000500000000000000"/>
                <a:ea typeface="Aileron" panose="00000500000000000000"/>
                <a:cs typeface="Aileron" panose="00000500000000000000"/>
                <a:sym typeface="Aileron" panose="00000500000000000000"/>
              </a:rPr>
              <a:t>  We focus on customers who prefer affordable fashion with many design choices.</a:t>
            </a:r>
          </a:p>
          <a:p>
            <a:pPr algn="just">
              <a:lnSpc>
                <a:spcPts val="3640"/>
              </a:lnSpc>
            </a:pPr>
            <a:endParaRPr lang="en-US" sz="2600" dirty="0">
              <a:solidFill>
                <a:srgbClr val="000000"/>
              </a:solidFill>
              <a:latin typeface="Aileron" panose="00000500000000000000"/>
              <a:ea typeface="Aileron" panose="00000500000000000000"/>
              <a:cs typeface="Aileron" panose="00000500000000000000"/>
              <a:sym typeface="Aileron" panose="00000500000000000000"/>
            </a:endParaRPr>
          </a:p>
        </p:txBody>
      </p:sp>
      <p:sp>
        <p:nvSpPr>
          <p:cNvPr id="5" name="TextBox 5"/>
          <p:cNvSpPr txBox="1"/>
          <p:nvPr/>
        </p:nvSpPr>
        <p:spPr>
          <a:xfrm>
            <a:off x="365784" y="4563801"/>
            <a:ext cx="4646533" cy="640432"/>
          </a:xfrm>
          <a:prstGeom prst="rect">
            <a:avLst/>
          </a:prstGeom>
        </p:spPr>
        <p:txBody>
          <a:bodyPr lIns="0" tIns="0" rIns="0" bIns="0" rtlCol="0" anchor="t">
            <a:spAutoFit/>
          </a:bodyPr>
          <a:lstStyle/>
          <a:p>
            <a:pPr algn="ctr">
              <a:lnSpc>
                <a:spcPts val="5830"/>
              </a:lnSpc>
              <a:spcBef>
                <a:spcPct val="0"/>
              </a:spcBef>
            </a:pPr>
            <a:r>
              <a:rPr lang="en-US" sz="2800" b="1" dirty="0">
                <a:solidFill>
                  <a:srgbClr val="000000"/>
                </a:solidFill>
                <a:latin typeface="Times New Roman" panose="02020603050405020304" pitchFamily="18" charset="0"/>
                <a:ea typeface="Aileron Bold" panose="00000800000000000000"/>
                <a:cs typeface="Times New Roman" panose="02020603050405020304" pitchFamily="18" charset="0"/>
                <a:sym typeface="Aileron Bold" panose="00000800000000000000"/>
              </a:rPr>
              <a:t>Geographic</a:t>
            </a:r>
            <a:r>
              <a:rPr lang="en-US" sz="2800" b="1" dirty="0">
                <a:solidFill>
                  <a:srgbClr val="000000"/>
                </a:solidFill>
                <a:latin typeface="Aileron Bold" panose="00000800000000000000"/>
                <a:ea typeface="Aileron Bold" panose="00000800000000000000"/>
                <a:cs typeface="Aileron Bold" panose="00000800000000000000"/>
                <a:sym typeface="Aileron Bold" panose="00000800000000000000"/>
              </a:rPr>
              <a:t> Scope</a:t>
            </a:r>
          </a:p>
        </p:txBody>
      </p:sp>
      <p:sp>
        <p:nvSpPr>
          <p:cNvPr id="6" name="TextBox 6"/>
          <p:cNvSpPr txBox="1"/>
          <p:nvPr/>
        </p:nvSpPr>
        <p:spPr>
          <a:xfrm>
            <a:off x="722926" y="5473316"/>
            <a:ext cx="13428345" cy="895886"/>
          </a:xfrm>
          <a:prstGeom prst="rect">
            <a:avLst/>
          </a:prstGeom>
        </p:spPr>
        <p:txBody>
          <a:bodyPr wrap="square" lIns="0" tIns="0" rIns="0" bIns="0" rtlCol="0" anchor="t">
            <a:spAutoFit/>
          </a:bodyPr>
          <a:lstStyle/>
          <a:p>
            <a:pPr marL="561340" lvl="1" indent="-280670" algn="ctr">
              <a:lnSpc>
                <a:spcPts val="3640"/>
              </a:lnSpc>
              <a:buFont typeface="Arial" panose="020B0604020202020204"/>
              <a:buChar char="•"/>
            </a:pPr>
            <a:r>
              <a:rPr lang="en-US" sz="2600" dirty="0">
                <a:solidFill>
                  <a:srgbClr val="000000"/>
                </a:solidFill>
                <a:latin typeface="Aileron" panose="00000500000000000000"/>
                <a:ea typeface="Aileron" panose="00000500000000000000"/>
                <a:cs typeface="Aileron" panose="00000500000000000000"/>
                <a:sym typeface="Aileron" panose="00000500000000000000"/>
              </a:rPr>
              <a:t>We mainly serve customers in Terrace, British Columbia through local sales and online orders.</a:t>
            </a:r>
          </a:p>
          <a:p>
            <a:pPr marL="561340" lvl="1" indent="-280670" algn="ctr">
              <a:lnSpc>
                <a:spcPts val="3640"/>
              </a:lnSpc>
              <a:buFont typeface="Arial" panose="020B0604020202020204"/>
              <a:buChar char="•"/>
            </a:pPr>
            <a:r>
              <a:rPr lang="en-US" sz="2600" dirty="0">
                <a:solidFill>
                  <a:srgbClr val="000000"/>
                </a:solidFill>
                <a:latin typeface="Aileron" panose="00000500000000000000"/>
                <a:ea typeface="Aileron" panose="00000500000000000000"/>
                <a:cs typeface="Aileron" panose="00000500000000000000"/>
                <a:sym typeface="Aileron" panose="00000500000000000000"/>
              </a:rPr>
              <a:t>Our service area may grow in the future, but right now our focus is on the Terrace community.</a:t>
            </a:r>
          </a:p>
        </p:txBody>
      </p:sp>
      <p:sp>
        <p:nvSpPr>
          <p:cNvPr id="7" name="TextBox 7"/>
          <p:cNvSpPr txBox="1"/>
          <p:nvPr/>
        </p:nvSpPr>
        <p:spPr>
          <a:xfrm>
            <a:off x="-128517" y="6731979"/>
            <a:ext cx="7586035" cy="630814"/>
          </a:xfrm>
          <a:prstGeom prst="rect">
            <a:avLst/>
          </a:prstGeom>
        </p:spPr>
        <p:txBody>
          <a:bodyPr wrap="square" lIns="0" tIns="0" rIns="0" bIns="0" rtlCol="0" anchor="t">
            <a:spAutoFit/>
          </a:bodyPr>
          <a:lstStyle/>
          <a:p>
            <a:pPr algn="ctr">
              <a:lnSpc>
                <a:spcPts val="5740"/>
              </a:lnSpc>
              <a:spcBef>
                <a:spcPct val="0"/>
              </a:spcBef>
            </a:pPr>
            <a:r>
              <a:rPr lang="en-US" sz="2800" b="1" dirty="0">
                <a:solidFill>
                  <a:srgbClr val="000000"/>
                </a:solidFill>
                <a:latin typeface="Times New Roman" panose="02020603050405020304" pitchFamily="18" charset="0"/>
                <a:ea typeface="Aileron Bold" panose="00000800000000000000"/>
                <a:cs typeface="Times New Roman" panose="02020603050405020304" pitchFamily="18" charset="0"/>
                <a:sym typeface="Aileron Bold" panose="00000800000000000000"/>
              </a:rPr>
              <a:t>Trends in Customer Behavior</a:t>
            </a:r>
          </a:p>
        </p:txBody>
      </p:sp>
      <p:sp>
        <p:nvSpPr>
          <p:cNvPr id="8" name="TextBox 8"/>
          <p:cNvSpPr txBox="1"/>
          <p:nvPr/>
        </p:nvSpPr>
        <p:spPr>
          <a:xfrm>
            <a:off x="365784" y="7553639"/>
            <a:ext cx="13975318" cy="1362710"/>
          </a:xfrm>
          <a:prstGeom prst="rect">
            <a:avLst/>
          </a:prstGeom>
        </p:spPr>
        <p:txBody>
          <a:bodyPr lIns="0" tIns="0" rIns="0" bIns="0" rtlCol="0" anchor="t">
            <a:spAutoFit/>
          </a:bodyPr>
          <a:lstStyle/>
          <a:p>
            <a:pPr marL="561340" lvl="1" indent="-280670" algn="ctr">
              <a:lnSpc>
                <a:spcPts val="3640"/>
              </a:lnSpc>
              <a:spcBef>
                <a:spcPct val="0"/>
              </a:spcBef>
              <a:buFont typeface="Arial" panose="020B0604020202020204"/>
              <a:buChar char="•"/>
            </a:pPr>
            <a:r>
              <a:rPr lang="en-US" sz="2600" dirty="0">
                <a:solidFill>
                  <a:srgbClr val="000000"/>
                </a:solidFill>
                <a:latin typeface="Aileron" panose="00000500000000000000"/>
                <a:ea typeface="Aileron" panose="00000500000000000000"/>
                <a:cs typeface="Aileron" panose="00000500000000000000"/>
                <a:sym typeface="Aileron" panose="00000500000000000000"/>
              </a:rPr>
              <a:t>Customers are looking for good quality clothing at reasonable prices with a variety of styles.</a:t>
            </a:r>
          </a:p>
          <a:p>
            <a:pPr marL="561340" lvl="1" indent="-280670" algn="ctr">
              <a:lnSpc>
                <a:spcPts val="3640"/>
              </a:lnSpc>
              <a:spcBef>
                <a:spcPct val="0"/>
              </a:spcBef>
              <a:buFont typeface="Arial" panose="020B0604020202020204"/>
              <a:buChar char="•"/>
            </a:pPr>
            <a:r>
              <a:rPr lang="en-US" sz="2600" dirty="0">
                <a:solidFill>
                  <a:srgbClr val="000000"/>
                </a:solidFill>
                <a:latin typeface="Aileron" panose="00000500000000000000"/>
                <a:ea typeface="Aileron" panose="00000500000000000000"/>
                <a:cs typeface="Aileron" panose="00000500000000000000"/>
                <a:sym typeface="Aileron" panose="00000500000000000000"/>
              </a:rPr>
              <a:t>Many people prefer local brands and want modern designs that are easy to wear every day.</a:t>
            </a:r>
          </a:p>
          <a:p>
            <a:pPr algn="ctr">
              <a:lnSpc>
                <a:spcPts val="3640"/>
              </a:lnSpc>
              <a:spcBef>
                <a:spcPct val="0"/>
              </a:spcBef>
            </a:pPr>
            <a:endParaRPr lang="en-US" sz="2600" dirty="0">
              <a:solidFill>
                <a:srgbClr val="000000"/>
              </a:solidFill>
              <a:latin typeface="Aileron" panose="00000500000000000000"/>
              <a:ea typeface="Aileron" panose="00000500000000000000"/>
              <a:cs typeface="Aileron" panose="00000500000000000000"/>
              <a:sym typeface="Aileron" panose="00000500000000000000"/>
            </a:endParaRPr>
          </a:p>
        </p:txBody>
      </p:sp>
      <p:grpSp>
        <p:nvGrpSpPr>
          <p:cNvPr id="9" name="Group 9"/>
          <p:cNvGrpSpPr/>
          <p:nvPr/>
        </p:nvGrpSpPr>
        <p:grpSpPr>
          <a:xfrm>
            <a:off x="14912804" y="5457339"/>
            <a:ext cx="3703597" cy="8075777"/>
            <a:chOff x="0" y="0"/>
            <a:chExt cx="573784" cy="1251149"/>
          </a:xfrm>
        </p:grpSpPr>
        <p:sp>
          <p:nvSpPr>
            <p:cNvPr id="10" name="Freeform 10"/>
            <p:cNvSpPr/>
            <p:nvPr/>
          </p:nvSpPr>
          <p:spPr>
            <a:xfrm>
              <a:off x="0" y="0"/>
              <a:ext cx="573784" cy="1251149"/>
            </a:xfrm>
            <a:custGeom>
              <a:avLst/>
              <a:gdLst/>
              <a:ahLst/>
              <a:cxnLst/>
              <a:rect l="l" t="t" r="r" b="b"/>
              <a:pathLst>
                <a:path w="573784" h="1251149">
                  <a:moveTo>
                    <a:pt x="0" y="0"/>
                  </a:moveTo>
                  <a:lnTo>
                    <a:pt x="573784" y="0"/>
                  </a:lnTo>
                  <a:lnTo>
                    <a:pt x="573784" y="1251149"/>
                  </a:lnTo>
                  <a:lnTo>
                    <a:pt x="0" y="1251149"/>
                  </a:lnTo>
                  <a:close/>
                </a:path>
              </a:pathLst>
            </a:custGeom>
            <a:blipFill>
              <a:blip r:embed="rId4"/>
              <a:stretch>
                <a:fillRect l="-59026" r="-59026"/>
              </a:stretch>
            </a:blipFill>
          </p:spPr>
          <p:txBody>
            <a:bodyPr/>
            <a:lstStyle/>
            <a:p>
              <a:endParaRPr lang="en-IN"/>
            </a:p>
          </p:txBody>
        </p:sp>
      </p:grpSp>
      <p:grpSp>
        <p:nvGrpSpPr>
          <p:cNvPr id="11" name="Group 11"/>
          <p:cNvGrpSpPr/>
          <p:nvPr/>
        </p:nvGrpSpPr>
        <p:grpSpPr>
          <a:xfrm>
            <a:off x="13192030" y="0"/>
            <a:ext cx="5095970" cy="2901007"/>
            <a:chOff x="0" y="0"/>
            <a:chExt cx="789499" cy="449442"/>
          </a:xfrm>
        </p:grpSpPr>
        <p:sp>
          <p:nvSpPr>
            <p:cNvPr id="12" name="Freeform 12"/>
            <p:cNvSpPr/>
            <p:nvPr/>
          </p:nvSpPr>
          <p:spPr>
            <a:xfrm>
              <a:off x="0" y="0"/>
              <a:ext cx="789499" cy="449442"/>
            </a:xfrm>
            <a:custGeom>
              <a:avLst/>
              <a:gdLst/>
              <a:ahLst/>
              <a:cxnLst/>
              <a:rect l="l" t="t" r="r" b="b"/>
              <a:pathLst>
                <a:path w="789499" h="449442">
                  <a:moveTo>
                    <a:pt x="0" y="0"/>
                  </a:moveTo>
                  <a:lnTo>
                    <a:pt x="789499" y="0"/>
                  </a:lnTo>
                  <a:lnTo>
                    <a:pt x="789499" y="449442"/>
                  </a:lnTo>
                  <a:lnTo>
                    <a:pt x="0" y="449442"/>
                  </a:lnTo>
                  <a:close/>
                </a:path>
              </a:pathLst>
            </a:custGeom>
            <a:blipFill>
              <a:blip r:embed="rId5"/>
              <a:stretch>
                <a:fillRect l="-25091" t="-60410" b="-59328"/>
              </a:stretch>
            </a:blipFill>
          </p:spPr>
          <p:txBody>
            <a:bodyPr/>
            <a:lstStyle/>
            <a:p>
              <a:endParaRPr lang="en-IN"/>
            </a:p>
          </p:txBody>
        </p:sp>
      </p:grpSp>
      <p:pic>
        <p:nvPicPr>
          <p:cNvPr id="25" name="Video 24">
            <a:hlinkClick r:id="" action="ppaction://media"/>
            <a:extLst>
              <a:ext uri="{FF2B5EF4-FFF2-40B4-BE49-F238E27FC236}">
                <a16:creationId xmlns:a16="http://schemas.microsoft.com/office/drawing/2014/main" id="{A6791BF1-CA07-B8E0-C662-1B18492C08F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715"/>
    </mc:Choice>
    <mc:Fallback>
      <p:transition spd="slow" advTm="12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E966E"/>
        </a:solidFill>
        <a:effectLst/>
      </p:bgPr>
    </p:bg>
    <p:spTree>
      <p:nvGrpSpPr>
        <p:cNvPr id="1" name=""/>
        <p:cNvGrpSpPr/>
        <p:nvPr/>
      </p:nvGrpSpPr>
      <p:grpSpPr>
        <a:xfrm>
          <a:off x="0" y="0"/>
          <a:ext cx="0" cy="0"/>
          <a:chOff x="0" y="0"/>
          <a:chExt cx="0" cy="0"/>
        </a:xfrm>
      </p:grpSpPr>
      <p:sp>
        <p:nvSpPr>
          <p:cNvPr id="2" name="Freeform 2"/>
          <p:cNvSpPr/>
          <p:nvPr/>
        </p:nvSpPr>
        <p:spPr>
          <a:xfrm>
            <a:off x="14106304" y="2454047"/>
            <a:ext cx="3629056" cy="4114800"/>
          </a:xfrm>
          <a:custGeom>
            <a:avLst/>
            <a:gdLst/>
            <a:ahLst/>
            <a:cxnLst/>
            <a:rect l="l" t="t" r="r" b="b"/>
            <a:pathLst>
              <a:path w="3629056" h="4114800">
                <a:moveTo>
                  <a:pt x="0" y="0"/>
                </a:moveTo>
                <a:lnTo>
                  <a:pt x="3629056" y="0"/>
                </a:lnTo>
                <a:lnTo>
                  <a:pt x="36290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sp>
        <p:nvSpPr>
          <p:cNvPr id="3" name="TextBox 3"/>
          <p:cNvSpPr txBox="1"/>
          <p:nvPr/>
        </p:nvSpPr>
        <p:spPr>
          <a:xfrm>
            <a:off x="4227295" y="728345"/>
            <a:ext cx="7785735" cy="1743811"/>
          </a:xfrm>
          <a:prstGeom prst="rect">
            <a:avLst/>
          </a:prstGeom>
        </p:spPr>
        <p:txBody>
          <a:bodyPr lIns="0" tIns="0" rIns="0" bIns="0" rtlCol="0" anchor="t">
            <a:spAutoFit/>
          </a:bodyPr>
          <a:lstStyle/>
          <a:p>
            <a:pPr algn="ctr">
              <a:lnSpc>
                <a:spcPts val="7140"/>
              </a:lnSpc>
              <a:spcBef>
                <a:spcPct val="0"/>
              </a:spcBef>
            </a:pPr>
            <a:r>
              <a:rPr lang="en-US" sz="5100" b="1" dirty="0">
                <a:solidFill>
                  <a:srgbClr val="000000"/>
                </a:solidFill>
                <a:latin typeface="Aileron Bold" panose="00000800000000000000"/>
                <a:ea typeface="Aileron Bold" panose="00000800000000000000"/>
                <a:cs typeface="Aileron Bold" panose="00000800000000000000"/>
                <a:sym typeface="Aileron Bold" panose="00000800000000000000"/>
              </a:rPr>
              <a:t>Business Model &amp; Growth </a:t>
            </a:r>
          </a:p>
        </p:txBody>
      </p:sp>
      <p:sp>
        <p:nvSpPr>
          <p:cNvPr id="4" name="TextBox 4"/>
          <p:cNvSpPr txBox="1"/>
          <p:nvPr/>
        </p:nvSpPr>
        <p:spPr>
          <a:xfrm>
            <a:off x="5304669" y="3001065"/>
            <a:ext cx="3175516" cy="655955"/>
          </a:xfrm>
          <a:prstGeom prst="rect">
            <a:avLst/>
          </a:prstGeom>
        </p:spPr>
        <p:txBody>
          <a:bodyPr lIns="0" tIns="0" rIns="0" bIns="0" rtlCol="0" anchor="t">
            <a:spAutoFit/>
          </a:bodyPr>
          <a:lstStyle/>
          <a:p>
            <a:pPr algn="ctr">
              <a:lnSpc>
                <a:spcPts val="5320"/>
              </a:lnSpc>
              <a:spcBef>
                <a:spcPct val="0"/>
              </a:spcBef>
            </a:pPr>
            <a:r>
              <a:rPr lang="en-US" sz="3800" b="1" dirty="0">
                <a:solidFill>
                  <a:srgbClr val="000000"/>
                </a:solidFill>
                <a:latin typeface="Aileron Bold" panose="00000800000000000000"/>
                <a:ea typeface="Aileron Bold" panose="00000800000000000000"/>
                <a:cs typeface="Aileron Bold" panose="00000800000000000000"/>
                <a:sym typeface="Aileron Bold" panose="00000800000000000000"/>
              </a:rPr>
              <a:t>How we work </a:t>
            </a:r>
          </a:p>
        </p:txBody>
      </p:sp>
      <p:sp>
        <p:nvSpPr>
          <p:cNvPr id="5" name="TextBox 5"/>
          <p:cNvSpPr txBox="1"/>
          <p:nvPr/>
        </p:nvSpPr>
        <p:spPr>
          <a:xfrm>
            <a:off x="-1066800" y="4179121"/>
            <a:ext cx="11379459" cy="570926"/>
          </a:xfrm>
          <a:prstGeom prst="rect">
            <a:avLst/>
          </a:prstGeom>
        </p:spPr>
        <p:txBody>
          <a:bodyPr wrap="square" lIns="0" tIns="0" rIns="0" bIns="0" rtlCol="0" anchor="t">
            <a:spAutoFit/>
          </a:bodyPr>
          <a:lstStyle/>
          <a:p>
            <a:pPr algn="ctr">
              <a:lnSpc>
                <a:spcPts val="5180"/>
              </a:lnSpc>
              <a:spcBef>
                <a:spcPct val="0"/>
              </a:spcBef>
            </a:pPr>
            <a:r>
              <a:rPr lang="en-US" sz="2400" dirty="0">
                <a:solidFill>
                  <a:srgbClr val="000000"/>
                </a:solidFill>
                <a:latin typeface="Times New Roman" panose="02020603050405020304" pitchFamily="18" charset="0"/>
                <a:ea typeface="Aileron Bold" panose="00000800000000000000"/>
                <a:cs typeface="Times New Roman" panose="02020603050405020304" pitchFamily="18" charset="0"/>
                <a:sym typeface="Aileron Bold" panose="00000800000000000000"/>
              </a:rPr>
              <a:t>Start by selling at local farmer’s markets in Terrace.</a:t>
            </a:r>
          </a:p>
        </p:txBody>
      </p:sp>
      <p:sp>
        <p:nvSpPr>
          <p:cNvPr id="6" name="TextBox 6"/>
          <p:cNvSpPr txBox="1"/>
          <p:nvPr/>
        </p:nvSpPr>
        <p:spPr>
          <a:xfrm>
            <a:off x="1432739" y="4699585"/>
            <a:ext cx="13635334" cy="1194238"/>
          </a:xfrm>
          <a:prstGeom prst="rect">
            <a:avLst/>
          </a:prstGeom>
        </p:spPr>
        <p:txBody>
          <a:bodyPr wrap="square" lIns="0" tIns="0" rIns="0" bIns="0" rtlCol="0" anchor="t">
            <a:spAutoFit/>
          </a:bodyPr>
          <a:lstStyle/>
          <a:p>
            <a:pPr algn="l">
              <a:lnSpc>
                <a:spcPts val="5040"/>
              </a:lnSpc>
              <a:spcBef>
                <a:spcPct val="0"/>
              </a:spcBef>
            </a:pPr>
            <a:r>
              <a:rPr lang="en-US" sz="2400" dirty="0">
                <a:solidFill>
                  <a:srgbClr val="000000"/>
                </a:solidFill>
                <a:latin typeface="Times New Roman" panose="02020603050405020304" pitchFamily="18" charset="0"/>
                <a:ea typeface="Aileron Bold" panose="00000800000000000000"/>
                <a:cs typeface="Times New Roman" panose="02020603050405020304" pitchFamily="18" charset="0"/>
                <a:sym typeface="Aileron Bold" panose="00000800000000000000"/>
              </a:rPr>
              <a:t>Sell through WhatsApp, Instagram, and online store.</a:t>
            </a:r>
          </a:p>
          <a:p>
            <a:pPr algn="l">
              <a:lnSpc>
                <a:spcPts val="5040"/>
              </a:lnSpc>
              <a:spcBef>
                <a:spcPct val="0"/>
              </a:spcBef>
            </a:pPr>
            <a:r>
              <a:rPr lang="en-US" sz="2400" dirty="0">
                <a:solidFill>
                  <a:srgbClr val="000000"/>
                </a:solidFill>
                <a:latin typeface="Times New Roman" panose="02020603050405020304" pitchFamily="18" charset="0"/>
                <a:ea typeface="Aileron Bold" panose="00000800000000000000"/>
                <a:cs typeface="Times New Roman" panose="02020603050405020304" pitchFamily="18" charset="0"/>
                <a:sym typeface="Aileron Bold" panose="00000800000000000000"/>
              </a:rPr>
              <a:t>Take custom orders for customization and alteration, focus on variety quality, and fair prices.</a:t>
            </a:r>
          </a:p>
        </p:txBody>
      </p:sp>
      <p:sp>
        <p:nvSpPr>
          <p:cNvPr id="7" name="TextBox 7"/>
          <p:cNvSpPr txBox="1"/>
          <p:nvPr/>
        </p:nvSpPr>
        <p:spPr>
          <a:xfrm>
            <a:off x="5463034" y="6568847"/>
            <a:ext cx="3044190" cy="609269"/>
          </a:xfrm>
          <a:prstGeom prst="rect">
            <a:avLst/>
          </a:prstGeom>
        </p:spPr>
        <p:txBody>
          <a:bodyPr lIns="0" tIns="0" rIns="0" bIns="0" rtlCol="0" anchor="t">
            <a:spAutoFit/>
          </a:bodyPr>
          <a:lstStyle/>
          <a:p>
            <a:pPr algn="ctr">
              <a:lnSpc>
                <a:spcPts val="5180"/>
              </a:lnSpc>
              <a:spcBef>
                <a:spcPct val="0"/>
              </a:spcBef>
            </a:pPr>
            <a:r>
              <a:rPr lang="en-US" sz="3700" b="1" dirty="0">
                <a:solidFill>
                  <a:srgbClr val="000000"/>
                </a:solidFill>
                <a:latin typeface="Aileron Bold" panose="00000800000000000000"/>
                <a:ea typeface="Aileron Bold" panose="00000800000000000000"/>
                <a:cs typeface="Aileron Bold" panose="00000800000000000000"/>
                <a:sym typeface="Aileron Bold" panose="00000800000000000000"/>
              </a:rPr>
              <a:t>Growth</a:t>
            </a:r>
          </a:p>
        </p:txBody>
      </p:sp>
      <p:sp>
        <p:nvSpPr>
          <p:cNvPr id="8" name="TextBox 8"/>
          <p:cNvSpPr txBox="1"/>
          <p:nvPr/>
        </p:nvSpPr>
        <p:spPr>
          <a:xfrm>
            <a:off x="1114098" y="7517448"/>
            <a:ext cx="14272617" cy="2163108"/>
          </a:xfrm>
          <a:prstGeom prst="rect">
            <a:avLst/>
          </a:prstGeom>
        </p:spPr>
        <p:txBody>
          <a:bodyPr lIns="0" tIns="0" rIns="0" bIns="0" rtlCol="0" anchor="t">
            <a:spAutoFit/>
          </a:bodyPr>
          <a:lstStyle/>
          <a:p>
            <a:pPr marL="683260" lvl="1" indent="-341630" algn="l">
              <a:lnSpc>
                <a:spcPts val="4430"/>
              </a:lnSpc>
              <a:buFont typeface="Arial" panose="020B0604020202020204"/>
              <a:buChar char="•"/>
            </a:pPr>
            <a:r>
              <a:rPr lang="en-US" sz="2400" dirty="0">
                <a:solidFill>
                  <a:srgbClr val="000000"/>
                </a:solidFill>
                <a:latin typeface="Times New Roman" panose="02020603050405020304" pitchFamily="18" charset="0"/>
                <a:ea typeface="Aileron Bold" panose="00000800000000000000"/>
                <a:cs typeface="Times New Roman" panose="02020603050405020304" pitchFamily="18" charset="0"/>
                <a:sym typeface="Aileron Bold" panose="00000800000000000000"/>
              </a:rPr>
              <a:t>0–3 months: Set up social media and start taking small orders.</a:t>
            </a:r>
          </a:p>
          <a:p>
            <a:pPr marL="683260" lvl="1" indent="-341630" algn="l">
              <a:lnSpc>
                <a:spcPts val="4430"/>
              </a:lnSpc>
              <a:buFont typeface="Arial" panose="020B0604020202020204"/>
              <a:buChar char="•"/>
            </a:pPr>
            <a:r>
              <a:rPr lang="en-US" sz="2400" dirty="0">
                <a:solidFill>
                  <a:srgbClr val="000000"/>
                </a:solidFill>
                <a:latin typeface="Times New Roman" panose="02020603050405020304" pitchFamily="18" charset="0"/>
                <a:ea typeface="Aileron Bold" panose="00000800000000000000"/>
                <a:cs typeface="Times New Roman" panose="02020603050405020304" pitchFamily="18" charset="0"/>
                <a:sym typeface="Aileron Bold" panose="00000800000000000000"/>
              </a:rPr>
              <a:t>4–6 months: Increase marketing and begin delivery options.</a:t>
            </a:r>
          </a:p>
          <a:p>
            <a:pPr marL="683260" lvl="1" indent="-341630" algn="l">
              <a:lnSpc>
                <a:spcPts val="4430"/>
              </a:lnSpc>
              <a:buFont typeface="Arial" panose="020B0604020202020204"/>
              <a:buChar char="•"/>
            </a:pPr>
            <a:r>
              <a:rPr lang="en-US" sz="2400" dirty="0">
                <a:solidFill>
                  <a:srgbClr val="000000"/>
                </a:solidFill>
                <a:latin typeface="Times New Roman" panose="02020603050405020304" pitchFamily="18" charset="0"/>
                <a:ea typeface="Aileron Bold" panose="00000800000000000000"/>
                <a:cs typeface="Times New Roman" panose="02020603050405020304" pitchFamily="18" charset="0"/>
                <a:sym typeface="Aileron Bold" panose="00000800000000000000"/>
              </a:rPr>
              <a:t>6–12 months: Expand clothing line, boost ads, and plan for a small store.</a:t>
            </a:r>
          </a:p>
          <a:p>
            <a:pPr algn="ctr">
              <a:lnSpc>
                <a:spcPts val="3870"/>
              </a:lnSpc>
              <a:spcBef>
                <a:spcPct val="0"/>
              </a:spcBef>
            </a:pPr>
            <a:endParaRPr lang="en-US" sz="3165" b="1" dirty="0">
              <a:solidFill>
                <a:srgbClr val="000000"/>
              </a:solidFill>
              <a:latin typeface="Aileron Bold" panose="00000800000000000000"/>
              <a:ea typeface="Aileron Bold" panose="00000800000000000000"/>
              <a:cs typeface="Aileron Bold" panose="00000800000000000000"/>
              <a:sym typeface="Aileron Bold" panose="00000800000000000000"/>
            </a:endParaRPr>
          </a:p>
        </p:txBody>
      </p:sp>
      <p:pic>
        <p:nvPicPr>
          <p:cNvPr id="32" name="Video 31">
            <a:hlinkClick r:id="" action="ppaction://media"/>
            <a:extLst>
              <a:ext uri="{FF2B5EF4-FFF2-40B4-BE49-F238E27FC236}">
                <a16:creationId xmlns:a16="http://schemas.microsoft.com/office/drawing/2014/main" id="{6D80F3B7-89D6-7AA2-C031-EEEDC44CD1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843"/>
    </mc:Choice>
    <mc:Fallback>
      <p:transition spd="slow" advTm="27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C9AAD4-B660-8774-DEC8-403C452F138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1" cy="950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D4E69E-A3E6-96C9-05FF-0CD4BC9F4D86}"/>
              </a:ext>
            </a:extLst>
          </p:cNvPr>
          <p:cNvSpPr>
            <a:spLocks noGrp="1"/>
          </p:cNvSpPr>
          <p:nvPr>
            <p:ph type="title"/>
          </p:nvPr>
        </p:nvSpPr>
        <p:spPr>
          <a:xfrm>
            <a:off x="7772401" y="952419"/>
            <a:ext cx="9552213" cy="2176135"/>
          </a:xfrm>
        </p:spPr>
        <p:txBody>
          <a:bodyPr>
            <a:normAutofit/>
          </a:bodyPr>
          <a:lstStyle/>
          <a:p>
            <a:r>
              <a:rPr lang="en-US" dirty="0">
                <a:latin typeface="Times New Roman" panose="02020603050405020304" pitchFamily="18" charset="0"/>
                <a:cs typeface="Times New Roman" panose="02020603050405020304" pitchFamily="18" charset="0"/>
              </a:rPr>
              <a:t>Financial Projection</a:t>
            </a:r>
            <a:endParaRPr lang="en-IN" dirty="0">
              <a:latin typeface="Times New Roman" panose="02020603050405020304" pitchFamily="18" charset="0"/>
              <a:cs typeface="Times New Roman" panose="02020603050405020304" pitchFamily="18" charset="0"/>
            </a:endParaRPr>
          </a:p>
        </p:txBody>
      </p:sp>
      <p:pic>
        <p:nvPicPr>
          <p:cNvPr id="5" name="Picture 4" descr="Different patterned clothes">
            <a:extLst>
              <a:ext uri="{FF2B5EF4-FFF2-40B4-BE49-F238E27FC236}">
                <a16:creationId xmlns:a16="http://schemas.microsoft.com/office/drawing/2014/main" id="{12ED37D6-DAC9-E578-418E-2CBD9A6200E8}"/>
              </a:ext>
            </a:extLst>
          </p:cNvPr>
          <p:cNvPicPr>
            <a:picLocks noChangeAspect="1"/>
          </p:cNvPicPr>
          <p:nvPr/>
        </p:nvPicPr>
        <p:blipFill>
          <a:blip r:embed="rId4"/>
          <a:srcRect l="18126" r="36653" b="-1"/>
          <a:stretch>
            <a:fillRect/>
          </a:stretch>
        </p:blipFill>
        <p:spPr>
          <a:xfrm>
            <a:off x="20" y="-18192"/>
            <a:ext cx="6981424" cy="10305190"/>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31425" y="3128554"/>
            <a:ext cx="9256029"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C918B19-8BD2-2336-A52C-3501384ACE17}"/>
              </a:ext>
            </a:extLst>
          </p:cNvPr>
          <p:cNvSpPr>
            <a:spLocks noGrp="1"/>
          </p:cNvSpPr>
          <p:nvPr>
            <p:ph idx="1"/>
          </p:nvPr>
        </p:nvSpPr>
        <p:spPr>
          <a:xfrm>
            <a:off x="7772401" y="3298371"/>
            <a:ext cx="9552213" cy="5505270"/>
          </a:xfrm>
        </p:spPr>
        <p:txBody>
          <a:bodyPr>
            <a:normAutofit/>
          </a:bodyPr>
          <a:lstStyle/>
          <a:p>
            <a:r>
              <a:rPr lang="en-US" sz="2600" dirty="0"/>
              <a:t>Aura Couture is projected to begin earning strong revenue in the first year. According to our financial statements, Year 1 total revenue is estimated at about $159,685, coming mainly from clothing sales, accessory sales, and custom orders. Because we are operating from home, our costs remain low, and our expenses for Year 1 are projected at $63,590, which allows the business to generate an estimated net profit after tax of $84,563 in the first year.</a:t>
            </a:r>
          </a:p>
          <a:p>
            <a:pPr marL="0" indent="0">
              <a:buNone/>
            </a:pPr>
            <a:endParaRPr lang="en-US" sz="2600" dirty="0"/>
          </a:p>
          <a:p>
            <a:r>
              <a:rPr lang="en-US" sz="2600" dirty="0"/>
              <a:t>As sales continue to grow and the brand becomes more recognizable, Aura Couture is expected to improve its cash flow and increase profits over the following years. Overall, the financial projections show a positive and sustainable growth .</a:t>
            </a:r>
          </a:p>
          <a:p>
            <a:endParaRPr lang="en-IN" sz="2600" dirty="0"/>
          </a:p>
        </p:txBody>
      </p:sp>
      <p:pic>
        <p:nvPicPr>
          <p:cNvPr id="22" name="Video 21">
            <a:hlinkClick r:id="" action="ppaction://media"/>
            <a:extLst>
              <a:ext uri="{FF2B5EF4-FFF2-40B4-BE49-F238E27FC236}">
                <a16:creationId xmlns:a16="http://schemas.microsoft.com/office/drawing/2014/main" id="{8EA0216E-8001-4E83-142E-5B7A48D074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203932044"/>
      </p:ext>
    </p:extLst>
  </p:cSld>
  <p:clrMapOvr>
    <a:masterClrMapping/>
  </p:clrMapOvr>
  <mc:AlternateContent xmlns:mc="http://schemas.openxmlformats.org/markup-compatibility/2006">
    <mc:Choice xmlns:p14="http://schemas.microsoft.com/office/powerpoint/2010/main" Requires="p14">
      <p:transition spd="slow" p14:dur="2000" advTm="22366"/>
    </mc:Choice>
    <mc:Fallback>
      <p:transition spd="slow" advTm="22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5CED68-AD97-AB49-EBDE-0CA1D7B5E10F}"/>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79472" cy="10287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06B34A-8B04-094D-F3F0-055248B7B514}"/>
              </a:ext>
            </a:extLst>
          </p:cNvPr>
          <p:cNvSpPr>
            <a:spLocks noGrp="1"/>
          </p:cNvSpPr>
          <p:nvPr>
            <p:ph type="title"/>
          </p:nvPr>
        </p:nvSpPr>
        <p:spPr>
          <a:xfrm>
            <a:off x="1486398" y="429904"/>
            <a:ext cx="10126480" cy="2176136"/>
          </a:xfrm>
        </p:spPr>
        <p:txBody>
          <a:bodyPr>
            <a:normAutofit/>
          </a:bodyPr>
          <a:lstStyle/>
          <a:p>
            <a:r>
              <a:rPr lang="en-US" b="1" dirty="0">
                <a:solidFill>
                  <a:schemeClr val="accent2"/>
                </a:solidFill>
              </a:rPr>
              <a:t>Investment Opportunity</a:t>
            </a:r>
            <a:endParaRPr lang="en-IN" b="1" dirty="0">
              <a:solidFill>
                <a:schemeClr val="accent2"/>
              </a:solidFill>
            </a:endParaRPr>
          </a:p>
        </p:txBody>
      </p:sp>
      <p:sp>
        <p:nvSpPr>
          <p:cNvPr id="3" name="Content Placeholder 2">
            <a:extLst>
              <a:ext uri="{FF2B5EF4-FFF2-40B4-BE49-F238E27FC236}">
                <a16:creationId xmlns:a16="http://schemas.microsoft.com/office/drawing/2014/main" id="{44551B4D-9D63-6BD0-C724-D77B8F945CAE}"/>
              </a:ext>
            </a:extLst>
          </p:cNvPr>
          <p:cNvSpPr>
            <a:spLocks noGrp="1"/>
          </p:cNvSpPr>
          <p:nvPr>
            <p:ph idx="1"/>
          </p:nvPr>
        </p:nvSpPr>
        <p:spPr>
          <a:xfrm>
            <a:off x="1566306" y="3035943"/>
            <a:ext cx="10046572" cy="5767696"/>
          </a:xfrm>
        </p:spPr>
        <p:txBody>
          <a:bodyPr>
            <a:normAutofit/>
          </a:bodyPr>
          <a:lstStyle/>
          <a:p>
            <a:r>
              <a:rPr lang="en-US" b="1" dirty="0"/>
              <a:t>What we want </a:t>
            </a:r>
          </a:p>
          <a:p>
            <a:r>
              <a:rPr lang="en-US" dirty="0"/>
              <a:t>In search of partners in supplies, debt funding or mentorship</a:t>
            </a:r>
          </a:p>
          <a:p>
            <a:pPr marL="0" indent="0">
              <a:buNone/>
            </a:pPr>
            <a:r>
              <a:rPr lang="en-US" dirty="0"/>
              <a:t>The money will be used for physical store setup, marketing and operational growth</a:t>
            </a:r>
          </a:p>
          <a:p>
            <a:pPr marL="0" indent="0">
              <a:buNone/>
            </a:pPr>
            <a:endParaRPr lang="en-US" dirty="0"/>
          </a:p>
          <a:p>
            <a:pPr marL="0" indent="0">
              <a:buNone/>
            </a:pPr>
            <a:r>
              <a:rPr lang="en-US" b="1" dirty="0"/>
              <a:t>Why  make an Investment ?</a:t>
            </a:r>
          </a:p>
          <a:p>
            <a:pPr marL="0" indent="0">
              <a:buNone/>
            </a:pPr>
            <a:r>
              <a:rPr lang="en-US" dirty="0"/>
              <a:t>Strong forecasts for volume and the possibility for profitability.</a:t>
            </a:r>
          </a:p>
          <a:p>
            <a:pPr marL="0" indent="0">
              <a:buNone/>
            </a:pPr>
            <a:r>
              <a:rPr lang="en-US" dirty="0"/>
              <a:t>An opportunity to help an expanding stylish reasonable clothing market.</a:t>
            </a:r>
          </a:p>
          <a:p>
            <a:pPr marL="0" indent="0">
              <a:buNone/>
            </a:pPr>
            <a:endParaRPr lang="en-US" dirty="0"/>
          </a:p>
          <a:p>
            <a:pPr marL="0" indent="0">
              <a:buNone/>
            </a:pPr>
            <a:endParaRPr lang="en-IN" dirty="0"/>
          </a:p>
        </p:txBody>
      </p:sp>
      <p:sp>
        <p:nvSpPr>
          <p:cNvPr id="18" name="Rectangle 17">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16225" y="0"/>
            <a:ext cx="6076186"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9" name="Rectangle 18">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9234"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pic>
        <p:nvPicPr>
          <p:cNvPr id="9" name="Video 8">
            <a:hlinkClick r:id="" action="ppaction://media"/>
            <a:extLst>
              <a:ext uri="{FF2B5EF4-FFF2-40B4-BE49-F238E27FC236}">
                <a16:creationId xmlns:a16="http://schemas.microsoft.com/office/drawing/2014/main" id="{6DBA5DB1-8C7C-7BF5-2BFA-82A1ACF395A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868144570"/>
      </p:ext>
    </p:extLst>
  </p:cSld>
  <p:clrMapOvr>
    <a:masterClrMapping/>
  </p:clrMapOvr>
  <mc:AlternateContent xmlns:mc="http://schemas.openxmlformats.org/markup-compatibility/2006">
    <mc:Choice xmlns:p14="http://schemas.microsoft.com/office/powerpoint/2010/main" Requires="p14">
      <p:transition spd="slow" p14:dur="2000" advTm="21368"/>
    </mc:Choice>
    <mc:Fallback>
      <p:transition spd="slow" advTm="2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B2D1-BC44-03C7-EA6A-86B5216DFC88}"/>
              </a:ext>
            </a:extLst>
          </p:cNvPr>
          <p:cNvSpPr>
            <a:spLocks noGrp="1"/>
          </p:cNvSpPr>
          <p:nvPr>
            <p:ph type="title"/>
          </p:nvPr>
        </p:nvSpPr>
        <p:spPr>
          <a:xfrm>
            <a:off x="1645920" y="429905"/>
            <a:ext cx="14965680" cy="1665595"/>
          </a:xfrm>
        </p:spPr>
        <p:txBody>
          <a:bodyPr/>
          <a:lstStyle/>
          <a:p>
            <a:r>
              <a:rPr lang="en-US" dirty="0"/>
              <a:t>Final thought &amp; contact</a:t>
            </a:r>
            <a:endParaRPr lang="en-IN" dirty="0"/>
          </a:p>
        </p:txBody>
      </p:sp>
      <p:sp>
        <p:nvSpPr>
          <p:cNvPr id="3" name="Content Placeholder 2">
            <a:extLst>
              <a:ext uri="{FF2B5EF4-FFF2-40B4-BE49-F238E27FC236}">
                <a16:creationId xmlns:a16="http://schemas.microsoft.com/office/drawing/2014/main" id="{70477B90-0441-4385-C392-18B467DC8922}"/>
              </a:ext>
            </a:extLst>
          </p:cNvPr>
          <p:cNvSpPr>
            <a:spLocks noGrp="1"/>
          </p:cNvSpPr>
          <p:nvPr>
            <p:ph idx="1"/>
          </p:nvPr>
        </p:nvSpPr>
        <p:spPr>
          <a:xfrm>
            <a:off x="914400" y="2933700"/>
            <a:ext cx="15697200" cy="5869941"/>
          </a:xfrm>
        </p:spPr>
        <p:txBody>
          <a:bodyPr/>
          <a:lstStyle/>
          <a:p>
            <a:r>
              <a:rPr lang="en-US" dirty="0"/>
              <a:t>We are excited to share the variety of stylish reasonable and customization clothes for every occasion with more people .</a:t>
            </a:r>
          </a:p>
          <a:p>
            <a:r>
              <a:rPr lang="en-US" dirty="0"/>
              <a:t>We welcome investors  who believe in our vision and want to grow with us</a:t>
            </a:r>
          </a:p>
          <a:p>
            <a:endParaRPr lang="en-US" dirty="0"/>
          </a:p>
          <a:p>
            <a:endParaRPr lang="en-US" dirty="0"/>
          </a:p>
          <a:p>
            <a:r>
              <a:rPr lang="en-US" dirty="0"/>
              <a:t>                                                                      Let’s connect </a:t>
            </a:r>
          </a:p>
          <a:p>
            <a:r>
              <a:rPr lang="en-US" dirty="0"/>
              <a:t>If you are interested in investing or supporting us at</a:t>
            </a:r>
          </a:p>
          <a:p>
            <a:r>
              <a:rPr lang="en-US" dirty="0"/>
              <a:t>Auracouture@gmail.com</a:t>
            </a:r>
            <a:endParaRPr lang="en-IN" dirty="0"/>
          </a:p>
        </p:txBody>
      </p:sp>
      <p:pic>
        <p:nvPicPr>
          <p:cNvPr id="10" name="Video 9">
            <a:hlinkClick r:id="" action="ppaction://media"/>
            <a:extLst>
              <a:ext uri="{FF2B5EF4-FFF2-40B4-BE49-F238E27FC236}">
                <a16:creationId xmlns:a16="http://schemas.microsoft.com/office/drawing/2014/main" id="{16173F03-1986-4929-1658-E5635B6269B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453719878"/>
      </p:ext>
    </p:extLst>
  </p:cSld>
  <p:clrMapOvr>
    <a:masterClrMapping/>
  </p:clrMapOvr>
  <mc:AlternateContent xmlns:mc="http://schemas.openxmlformats.org/markup-compatibility/2006">
    <mc:Choice xmlns:p14="http://schemas.microsoft.com/office/powerpoint/2010/main" Requires="p14">
      <p:transition spd="slow" p14:dur="2000" advTm="11792"/>
    </mc:Choice>
    <mc:Fallback>
      <p:transition spd="slow" advTm="1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TM02900769[[fn=Retrospect]]</Template>
  <TotalTime>88</TotalTime>
  <Words>504</Words>
  <Application>Microsoft Office PowerPoint</Application>
  <PresentationFormat>Custom</PresentationFormat>
  <Paragraphs>53</Paragraphs>
  <Slides>7</Slides>
  <Notes>1</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Perandory</vt:lpstr>
      <vt:lpstr>Calibri</vt:lpstr>
      <vt:lpstr>Aileron Bold</vt:lpstr>
      <vt:lpstr>Arial</vt:lpstr>
      <vt:lpstr>Aptos</vt:lpstr>
      <vt:lpstr>Aileron</vt:lpstr>
      <vt:lpstr>Times New Roman Bold</vt:lpstr>
      <vt:lpstr>Calibri Light</vt:lpstr>
      <vt:lpstr>Times New Roman</vt:lpstr>
      <vt:lpstr>Retrospect</vt:lpstr>
      <vt:lpstr>PowerPoint Presentation</vt:lpstr>
      <vt:lpstr>PowerPoint Presentation</vt:lpstr>
      <vt:lpstr>PowerPoint Presentation</vt:lpstr>
      <vt:lpstr>PowerPoint Presentation</vt:lpstr>
      <vt:lpstr>Financial Projection</vt:lpstr>
      <vt:lpstr>Investment Opportunity</vt:lpstr>
      <vt:lpstr>Final thought &amp;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aura</dc:title>
  <dc:creator>Akansha Chaudhary</dc:creator>
  <cp:lastModifiedBy>Akansha Chaudhary</cp:lastModifiedBy>
  <cp:revision>3</cp:revision>
  <dcterms:created xsi:type="dcterms:W3CDTF">2006-08-16T00:00:00Z</dcterms:created>
  <dcterms:modified xsi:type="dcterms:W3CDTF">2025-11-27T02:11:40Z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B648881A4C8A410C8D98A2F83BB37930_13</vt:lpwstr>
  </property>
  <property fmtid="{D5CDD505-2E9C-101B-9397-08002B2CF9AE}" pid="3" name="KSOProductBuildVer">
    <vt:lpwstr>1033-12.2.0.23155</vt:lpwstr>
  </property>
</Properties>
</file>